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8"/>
  </p:notesMasterIdLst>
  <p:sldIdLst>
    <p:sldId id="298" r:id="rId2"/>
    <p:sldId id="303" r:id="rId3"/>
    <p:sldId id="358" r:id="rId4"/>
    <p:sldId id="359" r:id="rId5"/>
    <p:sldId id="360" r:id="rId6"/>
    <p:sldId id="361" r:id="rId7"/>
    <p:sldId id="475" r:id="rId8"/>
    <p:sldId id="300" r:id="rId9"/>
    <p:sldId id="494" r:id="rId10"/>
    <p:sldId id="495" r:id="rId11"/>
    <p:sldId id="496" r:id="rId12"/>
    <p:sldId id="306" r:id="rId13"/>
    <p:sldId id="463" r:id="rId14"/>
    <p:sldId id="497" r:id="rId15"/>
    <p:sldId id="486" r:id="rId16"/>
    <p:sldId id="498" r:id="rId17"/>
    <p:sldId id="362" r:id="rId18"/>
    <p:sldId id="304" r:id="rId19"/>
    <p:sldId id="487" r:id="rId20"/>
    <p:sldId id="492" r:id="rId21"/>
    <p:sldId id="374" r:id="rId22"/>
    <p:sldId id="375" r:id="rId23"/>
    <p:sldId id="383" r:id="rId24"/>
    <p:sldId id="384" r:id="rId25"/>
    <p:sldId id="385" r:id="rId26"/>
    <p:sldId id="386" r:id="rId27"/>
    <p:sldId id="387" r:id="rId28"/>
    <p:sldId id="388" r:id="rId29"/>
    <p:sldId id="389" r:id="rId30"/>
    <p:sldId id="390" r:id="rId31"/>
    <p:sldId id="391" r:id="rId32"/>
    <p:sldId id="480" r:id="rId33"/>
    <p:sldId id="449" r:id="rId34"/>
    <p:sldId id="450" r:id="rId35"/>
    <p:sldId id="481" r:id="rId36"/>
    <p:sldId id="499" r:id="rId37"/>
    <p:sldId id="392" r:id="rId38"/>
    <p:sldId id="393" r:id="rId39"/>
    <p:sldId id="453" r:id="rId40"/>
    <p:sldId id="394" r:id="rId41"/>
    <p:sldId id="395" r:id="rId42"/>
    <p:sldId id="396" r:id="rId43"/>
    <p:sldId id="399" r:id="rId44"/>
    <p:sldId id="402" r:id="rId45"/>
    <p:sldId id="405" r:id="rId46"/>
    <p:sldId id="406" r:id="rId47"/>
    <p:sldId id="407" r:id="rId48"/>
    <p:sldId id="408" r:id="rId49"/>
    <p:sldId id="409" r:id="rId50"/>
    <p:sldId id="410" r:id="rId51"/>
    <p:sldId id="411" r:id="rId52"/>
    <p:sldId id="490" r:id="rId53"/>
    <p:sldId id="489" r:id="rId54"/>
    <p:sldId id="412" r:id="rId55"/>
    <p:sldId id="500" r:id="rId56"/>
    <p:sldId id="501" r:id="rId57"/>
    <p:sldId id="413" r:id="rId58"/>
    <p:sldId id="414" r:id="rId59"/>
    <p:sldId id="415" r:id="rId60"/>
    <p:sldId id="416" r:id="rId61"/>
    <p:sldId id="417" r:id="rId62"/>
    <p:sldId id="418" r:id="rId63"/>
    <p:sldId id="419" r:id="rId64"/>
    <p:sldId id="420" r:id="rId65"/>
    <p:sldId id="421" r:id="rId66"/>
    <p:sldId id="422" r:id="rId67"/>
    <p:sldId id="423" r:id="rId68"/>
    <p:sldId id="424" r:id="rId69"/>
    <p:sldId id="425" r:id="rId70"/>
    <p:sldId id="426" r:id="rId71"/>
    <p:sldId id="427" r:id="rId72"/>
    <p:sldId id="428" r:id="rId73"/>
    <p:sldId id="429" r:id="rId74"/>
    <p:sldId id="430" r:id="rId75"/>
    <p:sldId id="431" r:id="rId76"/>
    <p:sldId id="432" r:id="rId77"/>
    <p:sldId id="433" r:id="rId78"/>
    <p:sldId id="434" r:id="rId79"/>
    <p:sldId id="435" r:id="rId80"/>
    <p:sldId id="436" r:id="rId81"/>
    <p:sldId id="437" r:id="rId82"/>
    <p:sldId id="438" r:id="rId83"/>
    <p:sldId id="439" r:id="rId84"/>
    <p:sldId id="440" r:id="rId85"/>
    <p:sldId id="441" r:id="rId86"/>
    <p:sldId id="442" r:id="rId87"/>
    <p:sldId id="443" r:id="rId88"/>
    <p:sldId id="444" r:id="rId89"/>
    <p:sldId id="482" r:id="rId90"/>
    <p:sldId id="483" r:id="rId91"/>
    <p:sldId id="445" r:id="rId92"/>
    <p:sldId id="446" r:id="rId93"/>
    <p:sldId id="447" r:id="rId94"/>
    <p:sldId id="343" r:id="rId95"/>
    <p:sldId id="357" r:id="rId96"/>
    <p:sldId id="363"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F89"/>
    <a:srgbClr val="D09E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718" autoAdjust="0"/>
  </p:normalViewPr>
  <p:slideViewPr>
    <p:cSldViewPr>
      <p:cViewPr varScale="1">
        <p:scale>
          <a:sx n="70" d="100"/>
          <a:sy n="70" d="100"/>
        </p:scale>
        <p:origin x="-114" y="-108"/>
      </p:cViewPr>
      <p:guideLst>
        <p:guide orient="horz" pos="2160"/>
        <p:guide pos="2880"/>
      </p:guideLst>
    </p:cSldViewPr>
  </p:slideViewPr>
  <p:outlineViewPr>
    <p:cViewPr>
      <p:scale>
        <a:sx n="33" d="100"/>
        <a:sy n="33" d="100"/>
      </p:scale>
      <p:origin x="0" y="2106"/>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BBA90-FB0B-426F-96DD-48B481CCEF46}" type="datetimeFigureOut">
              <a:rPr lang="en-US" smtClean="0"/>
              <a:pPr/>
              <a:t>4/15/2012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5E7BB0-18B1-4125-9F43-4A15D348E5E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5E7BB0-18B1-4125-9F43-4A15D348E5E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1143000" y="685800"/>
            <a:ext cx="4572000" cy="3429000"/>
          </a:xfrm>
          <a:ln/>
        </p:spPr>
      </p:sp>
      <p:sp>
        <p:nvSpPr>
          <p:cNvPr id="152579"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52580" name="Header Placeholder 3"/>
          <p:cNvSpPr>
            <a:spLocks noGrp="1"/>
          </p:cNvSpPr>
          <p:nvPr>
            <p:ph type="hdr" sz="quarter"/>
          </p:nvPr>
        </p:nvSpPr>
        <p:spPr>
          <a:noFill/>
        </p:spPr>
        <p:txBody>
          <a:bodyPr/>
          <a:lstStyle/>
          <a:p>
            <a:r>
              <a:rPr lang="en-US" smtClean="0"/>
              <a:t>Fearing God™</a:t>
            </a:r>
          </a:p>
        </p:txBody>
      </p:sp>
      <p:sp>
        <p:nvSpPr>
          <p:cNvPr id="152581" name="Slide Number Placeholder 4"/>
          <p:cNvSpPr>
            <a:spLocks noGrp="1"/>
          </p:cNvSpPr>
          <p:nvPr>
            <p:ph type="sldNum" sz="quarter" idx="5"/>
          </p:nvPr>
        </p:nvSpPr>
        <p:spPr>
          <a:noFill/>
        </p:spPr>
        <p:txBody>
          <a:bodyPr/>
          <a:lstStyle/>
          <a:p>
            <a:fld id="{5804E4B2-E22B-4AAE-87CA-3FA835EC4AA7}"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143000" y="685800"/>
            <a:ext cx="4572000" cy="3429000"/>
          </a:xfrm>
          <a:ln/>
        </p:spPr>
      </p:sp>
      <p:sp>
        <p:nvSpPr>
          <p:cNvPr id="153603"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pPr eaLnBrk="1" hangingPunct="1">
              <a:spcBef>
                <a:spcPct val="0"/>
              </a:spcBef>
            </a:pPr>
            <a:endParaRPr lang="en-US" smtClean="0"/>
          </a:p>
        </p:txBody>
      </p:sp>
      <p:sp>
        <p:nvSpPr>
          <p:cNvPr id="153604" name="Slide Number Placeholder 3"/>
          <p:cNvSpPr>
            <a:spLocks noGrp="1"/>
          </p:cNvSpPr>
          <p:nvPr>
            <p:ph type="sldNum" sz="quarter" idx="5"/>
          </p:nvPr>
        </p:nvSpPr>
        <p:spPr>
          <a:noFill/>
        </p:spPr>
        <p:txBody>
          <a:bodyPr/>
          <a:lstStyle/>
          <a:p>
            <a:fld id="{26B89A9F-D328-4448-8DDE-212C096A53DE}"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xfrm>
            <a:off x="1143000" y="685800"/>
            <a:ext cx="4572000" cy="3429000"/>
          </a:xfrm>
          <a:ln/>
        </p:spPr>
      </p:sp>
      <p:sp>
        <p:nvSpPr>
          <p:cNvPr id="154627"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endParaRPr lang="en-US" smtClean="0"/>
          </a:p>
        </p:txBody>
      </p:sp>
      <p:sp>
        <p:nvSpPr>
          <p:cNvPr id="154628" name="Header Placeholder 3"/>
          <p:cNvSpPr>
            <a:spLocks noGrp="1"/>
          </p:cNvSpPr>
          <p:nvPr>
            <p:ph type="hdr" sz="quarter"/>
          </p:nvPr>
        </p:nvSpPr>
        <p:spPr>
          <a:noFill/>
        </p:spPr>
        <p:txBody>
          <a:bodyPr/>
          <a:lstStyle/>
          <a:p>
            <a:r>
              <a:rPr lang="en-US" smtClean="0"/>
              <a:t>Fearing God™</a:t>
            </a:r>
          </a:p>
        </p:txBody>
      </p:sp>
      <p:sp>
        <p:nvSpPr>
          <p:cNvPr id="154629" name="Footer Placeholder 4"/>
          <p:cNvSpPr>
            <a:spLocks noGrp="1"/>
          </p:cNvSpPr>
          <p:nvPr>
            <p:ph type="ftr" sz="quarter" idx="4294967295"/>
          </p:nvPr>
        </p:nvSpPr>
        <p:spPr bwMode="auto">
          <a:xfrm>
            <a:off x="0" y="8687347"/>
            <a:ext cx="2971593" cy="456653"/>
          </a:xfrm>
          <a:prstGeom prst="rect">
            <a:avLst/>
          </a:prstGeom>
          <a:noFill/>
          <a:ln>
            <a:miter lim="800000"/>
            <a:headEnd/>
            <a:tailEnd/>
          </a:ln>
        </p:spPr>
        <p:txBody>
          <a:bodyPr/>
          <a:lstStyle/>
          <a:p>
            <a:r>
              <a:rPr lang="en-US"/>
              <a:t>Copyright © 1999 Robert A. Morey. Distributed by Davidson Press, Inc.</a:t>
            </a:r>
          </a:p>
        </p:txBody>
      </p:sp>
      <p:sp>
        <p:nvSpPr>
          <p:cNvPr id="154630" name="Slide Number Placeholder 5"/>
          <p:cNvSpPr>
            <a:spLocks noGrp="1"/>
          </p:cNvSpPr>
          <p:nvPr>
            <p:ph type="sldNum" sz="quarter" idx="5"/>
          </p:nvPr>
        </p:nvSpPr>
        <p:spPr>
          <a:noFill/>
        </p:spPr>
        <p:txBody>
          <a:bodyPr/>
          <a:lstStyle/>
          <a:p>
            <a:fld id="{DFE74443-B36F-47E8-B313-DB3B2AFEC770}"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1143000" y="685800"/>
            <a:ext cx="4572000" cy="3429000"/>
          </a:xfrm>
          <a:ln/>
        </p:spPr>
      </p:sp>
      <p:sp>
        <p:nvSpPr>
          <p:cNvPr id="155651"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endParaRPr lang="en-US" smtClean="0"/>
          </a:p>
        </p:txBody>
      </p:sp>
      <p:sp>
        <p:nvSpPr>
          <p:cNvPr id="155652" name="Header Placeholder 3"/>
          <p:cNvSpPr>
            <a:spLocks noGrp="1"/>
          </p:cNvSpPr>
          <p:nvPr>
            <p:ph type="hdr" sz="quarter"/>
          </p:nvPr>
        </p:nvSpPr>
        <p:spPr>
          <a:noFill/>
        </p:spPr>
        <p:txBody>
          <a:bodyPr/>
          <a:lstStyle/>
          <a:p>
            <a:r>
              <a:rPr lang="en-US" smtClean="0"/>
              <a:t>Fearing God™</a:t>
            </a:r>
          </a:p>
        </p:txBody>
      </p:sp>
      <p:sp>
        <p:nvSpPr>
          <p:cNvPr id="155653" name="Footer Placeholder 4"/>
          <p:cNvSpPr>
            <a:spLocks noGrp="1"/>
          </p:cNvSpPr>
          <p:nvPr>
            <p:ph type="ftr" sz="quarter" idx="4294967295"/>
          </p:nvPr>
        </p:nvSpPr>
        <p:spPr bwMode="auto">
          <a:xfrm>
            <a:off x="0" y="8687347"/>
            <a:ext cx="2971593" cy="456653"/>
          </a:xfrm>
          <a:prstGeom prst="rect">
            <a:avLst/>
          </a:prstGeom>
          <a:noFill/>
          <a:ln>
            <a:miter lim="800000"/>
            <a:headEnd/>
            <a:tailEnd/>
          </a:ln>
        </p:spPr>
        <p:txBody>
          <a:bodyPr/>
          <a:lstStyle/>
          <a:p>
            <a:r>
              <a:rPr lang="en-US"/>
              <a:t>Copyright © 1999 Robert A. Morey. Distributed by Davidson Press, Inc.</a:t>
            </a:r>
          </a:p>
        </p:txBody>
      </p:sp>
      <p:sp>
        <p:nvSpPr>
          <p:cNvPr id="155654" name="Slide Number Placeholder 5"/>
          <p:cNvSpPr>
            <a:spLocks noGrp="1"/>
          </p:cNvSpPr>
          <p:nvPr>
            <p:ph type="sldNum" sz="quarter" idx="5"/>
          </p:nvPr>
        </p:nvSpPr>
        <p:spPr>
          <a:noFill/>
        </p:spPr>
        <p:txBody>
          <a:bodyPr/>
          <a:lstStyle/>
          <a:p>
            <a:fld id="{57C96078-97F4-4269-AC84-591F310D8702}"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xfrm>
            <a:off x="1143000" y="685800"/>
            <a:ext cx="4572000" cy="3429000"/>
          </a:xfrm>
          <a:ln/>
        </p:spPr>
      </p:sp>
      <p:sp>
        <p:nvSpPr>
          <p:cNvPr id="156675"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endParaRPr lang="en-US" smtClean="0"/>
          </a:p>
        </p:txBody>
      </p:sp>
      <p:sp>
        <p:nvSpPr>
          <p:cNvPr id="156676" name="Header Placeholder 3"/>
          <p:cNvSpPr>
            <a:spLocks noGrp="1"/>
          </p:cNvSpPr>
          <p:nvPr>
            <p:ph type="hdr" sz="quarter"/>
          </p:nvPr>
        </p:nvSpPr>
        <p:spPr>
          <a:noFill/>
        </p:spPr>
        <p:txBody>
          <a:bodyPr/>
          <a:lstStyle/>
          <a:p>
            <a:r>
              <a:rPr lang="en-US" smtClean="0"/>
              <a:t>Fearing God™</a:t>
            </a:r>
          </a:p>
        </p:txBody>
      </p:sp>
      <p:sp>
        <p:nvSpPr>
          <p:cNvPr id="156677" name="Footer Placeholder 4"/>
          <p:cNvSpPr>
            <a:spLocks noGrp="1"/>
          </p:cNvSpPr>
          <p:nvPr>
            <p:ph type="ftr" sz="quarter" idx="4294967295"/>
          </p:nvPr>
        </p:nvSpPr>
        <p:spPr bwMode="auto">
          <a:xfrm>
            <a:off x="0" y="8687347"/>
            <a:ext cx="2971593" cy="456653"/>
          </a:xfrm>
          <a:prstGeom prst="rect">
            <a:avLst/>
          </a:prstGeom>
          <a:noFill/>
          <a:ln>
            <a:miter lim="800000"/>
            <a:headEnd/>
            <a:tailEnd/>
          </a:ln>
        </p:spPr>
        <p:txBody>
          <a:bodyPr/>
          <a:lstStyle/>
          <a:p>
            <a:r>
              <a:rPr lang="en-US"/>
              <a:t>Copyright © 1999 Robert A. Morey. Distributed by Davidson Press, Inc.</a:t>
            </a:r>
          </a:p>
        </p:txBody>
      </p:sp>
      <p:sp>
        <p:nvSpPr>
          <p:cNvPr id="156678" name="Slide Number Placeholder 5"/>
          <p:cNvSpPr>
            <a:spLocks noGrp="1"/>
          </p:cNvSpPr>
          <p:nvPr>
            <p:ph type="sldNum" sz="quarter" idx="5"/>
          </p:nvPr>
        </p:nvSpPr>
        <p:spPr>
          <a:noFill/>
        </p:spPr>
        <p:txBody>
          <a:bodyPr/>
          <a:lstStyle/>
          <a:p>
            <a:fld id="{81A8F0FD-DF3D-4BA7-B911-9330A9C2E716}"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143000" y="685800"/>
            <a:ext cx="4572000" cy="3429000"/>
          </a:xfrm>
          <a:ln/>
        </p:spPr>
      </p:sp>
      <p:sp>
        <p:nvSpPr>
          <p:cNvPr id="157699"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endParaRPr lang="en-US" smtClean="0"/>
          </a:p>
        </p:txBody>
      </p:sp>
      <p:sp>
        <p:nvSpPr>
          <p:cNvPr id="157700" name="Header Placeholder 3"/>
          <p:cNvSpPr>
            <a:spLocks noGrp="1"/>
          </p:cNvSpPr>
          <p:nvPr>
            <p:ph type="hdr" sz="quarter"/>
          </p:nvPr>
        </p:nvSpPr>
        <p:spPr>
          <a:noFill/>
        </p:spPr>
        <p:txBody>
          <a:bodyPr/>
          <a:lstStyle/>
          <a:p>
            <a:r>
              <a:rPr lang="en-US" smtClean="0"/>
              <a:t>Fearing God™</a:t>
            </a:r>
          </a:p>
        </p:txBody>
      </p:sp>
      <p:sp>
        <p:nvSpPr>
          <p:cNvPr id="157701" name="Footer Placeholder 4"/>
          <p:cNvSpPr>
            <a:spLocks noGrp="1"/>
          </p:cNvSpPr>
          <p:nvPr>
            <p:ph type="ftr" sz="quarter" idx="4294967295"/>
          </p:nvPr>
        </p:nvSpPr>
        <p:spPr bwMode="auto">
          <a:xfrm>
            <a:off x="0" y="8687347"/>
            <a:ext cx="2971593" cy="456653"/>
          </a:xfrm>
          <a:prstGeom prst="rect">
            <a:avLst/>
          </a:prstGeom>
          <a:noFill/>
          <a:ln>
            <a:miter lim="800000"/>
            <a:headEnd/>
            <a:tailEnd/>
          </a:ln>
        </p:spPr>
        <p:txBody>
          <a:bodyPr/>
          <a:lstStyle/>
          <a:p>
            <a:r>
              <a:rPr lang="en-US"/>
              <a:t>Copyright © 1999 Robert A. Morey. Distributed by Davidson Press, Inc.</a:t>
            </a:r>
          </a:p>
        </p:txBody>
      </p:sp>
      <p:sp>
        <p:nvSpPr>
          <p:cNvPr id="157702" name="Slide Number Placeholder 5"/>
          <p:cNvSpPr>
            <a:spLocks noGrp="1"/>
          </p:cNvSpPr>
          <p:nvPr>
            <p:ph type="sldNum" sz="quarter" idx="5"/>
          </p:nvPr>
        </p:nvSpPr>
        <p:spPr>
          <a:noFill/>
        </p:spPr>
        <p:txBody>
          <a:bodyPr/>
          <a:lstStyle/>
          <a:p>
            <a:fld id="{9F7D6C53-3DCC-4F77-9253-FA276D65E65B}"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xfrm>
            <a:off x="1143000" y="685800"/>
            <a:ext cx="4572000" cy="3429000"/>
          </a:xfrm>
          <a:ln/>
        </p:spPr>
      </p:sp>
      <p:sp>
        <p:nvSpPr>
          <p:cNvPr id="158723"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endParaRPr lang="en-US" smtClean="0"/>
          </a:p>
        </p:txBody>
      </p:sp>
      <p:sp>
        <p:nvSpPr>
          <p:cNvPr id="158724" name="Header Placeholder 3"/>
          <p:cNvSpPr>
            <a:spLocks noGrp="1"/>
          </p:cNvSpPr>
          <p:nvPr>
            <p:ph type="hdr" sz="quarter"/>
          </p:nvPr>
        </p:nvSpPr>
        <p:spPr>
          <a:noFill/>
        </p:spPr>
        <p:txBody>
          <a:bodyPr/>
          <a:lstStyle/>
          <a:p>
            <a:r>
              <a:rPr lang="en-US" smtClean="0"/>
              <a:t>Fearing God™</a:t>
            </a:r>
          </a:p>
        </p:txBody>
      </p:sp>
      <p:sp>
        <p:nvSpPr>
          <p:cNvPr id="158725" name="Footer Placeholder 4"/>
          <p:cNvSpPr>
            <a:spLocks noGrp="1"/>
          </p:cNvSpPr>
          <p:nvPr>
            <p:ph type="ftr" sz="quarter" idx="4294967295"/>
          </p:nvPr>
        </p:nvSpPr>
        <p:spPr bwMode="auto">
          <a:xfrm>
            <a:off x="0" y="8687347"/>
            <a:ext cx="2971593" cy="456653"/>
          </a:xfrm>
          <a:prstGeom prst="rect">
            <a:avLst/>
          </a:prstGeom>
          <a:noFill/>
          <a:ln>
            <a:miter lim="800000"/>
            <a:headEnd/>
            <a:tailEnd/>
          </a:ln>
        </p:spPr>
        <p:txBody>
          <a:bodyPr/>
          <a:lstStyle/>
          <a:p>
            <a:r>
              <a:rPr lang="en-US"/>
              <a:t>Copyright © 1999 Robert A. Morey. Distributed by Davidson Press, Inc.</a:t>
            </a:r>
          </a:p>
        </p:txBody>
      </p:sp>
      <p:sp>
        <p:nvSpPr>
          <p:cNvPr id="158726" name="Slide Number Placeholder 5"/>
          <p:cNvSpPr>
            <a:spLocks noGrp="1"/>
          </p:cNvSpPr>
          <p:nvPr>
            <p:ph type="sldNum" sz="quarter" idx="5"/>
          </p:nvPr>
        </p:nvSpPr>
        <p:spPr>
          <a:noFill/>
        </p:spPr>
        <p:txBody>
          <a:bodyPr/>
          <a:lstStyle/>
          <a:p>
            <a:fld id="{0C69DE8A-ACEA-402B-8CC1-6D7A786FDC43}"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xfrm>
            <a:off x="1143000" y="685800"/>
            <a:ext cx="4572000" cy="3429000"/>
          </a:xfrm>
          <a:ln/>
        </p:spPr>
      </p:sp>
      <p:sp>
        <p:nvSpPr>
          <p:cNvPr id="228355"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pPr eaLnBrk="1" hangingPunct="1">
              <a:spcBef>
                <a:spcPct val="0"/>
              </a:spcBef>
            </a:pPr>
            <a:endParaRPr lang="en-US" smtClean="0"/>
          </a:p>
        </p:txBody>
      </p:sp>
      <p:sp>
        <p:nvSpPr>
          <p:cNvPr id="228356" name="Slide Number Placeholder 3"/>
          <p:cNvSpPr>
            <a:spLocks noGrp="1"/>
          </p:cNvSpPr>
          <p:nvPr>
            <p:ph type="sldNum" sz="quarter" idx="5"/>
          </p:nvPr>
        </p:nvSpPr>
        <p:spPr>
          <a:noFill/>
        </p:spPr>
        <p:txBody>
          <a:bodyPr/>
          <a:lstStyle/>
          <a:p>
            <a:fld id="{0CC9D962-1C31-4BB7-8943-2890FCAC68F0}"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6112" y="4342892"/>
            <a:ext cx="5485778" cy="4114565"/>
          </a:xfrm>
          <a:prstGeom prst="rect">
            <a:avLst/>
          </a:prstGeom>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Fearing God™</a:t>
            </a:r>
            <a:endParaRPr lang="en-US"/>
          </a:p>
        </p:txBody>
      </p:sp>
      <p:sp>
        <p:nvSpPr>
          <p:cNvPr id="5" name="Slide Number Placeholder 4"/>
          <p:cNvSpPr>
            <a:spLocks noGrp="1"/>
          </p:cNvSpPr>
          <p:nvPr>
            <p:ph type="sldNum" sz="quarter" idx="11"/>
          </p:nvPr>
        </p:nvSpPr>
        <p:spPr/>
        <p:txBody>
          <a:bodyPr/>
          <a:lstStyle/>
          <a:p>
            <a:pPr>
              <a:defRPr/>
            </a:pPr>
            <a:fld id="{55BA69D2-2ECB-44BA-B43C-DCBB2D1E7A42}"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xfrm>
            <a:off x="1143000" y="685800"/>
            <a:ext cx="4572000" cy="3429000"/>
          </a:xfrm>
          <a:ln/>
        </p:spPr>
      </p:sp>
      <p:sp>
        <p:nvSpPr>
          <p:cNvPr id="159747"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endParaRPr lang="en-US" smtClean="0"/>
          </a:p>
        </p:txBody>
      </p:sp>
      <p:sp>
        <p:nvSpPr>
          <p:cNvPr id="159748" name="Header Placeholder 3"/>
          <p:cNvSpPr>
            <a:spLocks noGrp="1"/>
          </p:cNvSpPr>
          <p:nvPr>
            <p:ph type="hdr" sz="quarter"/>
          </p:nvPr>
        </p:nvSpPr>
        <p:spPr>
          <a:noFill/>
        </p:spPr>
        <p:txBody>
          <a:bodyPr/>
          <a:lstStyle/>
          <a:p>
            <a:r>
              <a:rPr lang="en-US" smtClean="0"/>
              <a:t>Fearing God™</a:t>
            </a:r>
          </a:p>
        </p:txBody>
      </p:sp>
      <p:sp>
        <p:nvSpPr>
          <p:cNvPr id="159749" name="Footer Placeholder 4"/>
          <p:cNvSpPr>
            <a:spLocks noGrp="1"/>
          </p:cNvSpPr>
          <p:nvPr>
            <p:ph type="ftr" sz="quarter" idx="4294967295"/>
          </p:nvPr>
        </p:nvSpPr>
        <p:spPr bwMode="auto">
          <a:xfrm>
            <a:off x="0" y="8687347"/>
            <a:ext cx="2971593" cy="456653"/>
          </a:xfrm>
          <a:prstGeom prst="rect">
            <a:avLst/>
          </a:prstGeom>
          <a:noFill/>
          <a:ln>
            <a:miter lim="800000"/>
            <a:headEnd/>
            <a:tailEnd/>
          </a:ln>
        </p:spPr>
        <p:txBody>
          <a:bodyPr/>
          <a:lstStyle/>
          <a:p>
            <a:r>
              <a:rPr lang="en-US"/>
              <a:t>Copyright © 1999 Robert A. Morey. Distributed by Davidson Press, Inc.</a:t>
            </a:r>
          </a:p>
        </p:txBody>
      </p:sp>
      <p:sp>
        <p:nvSpPr>
          <p:cNvPr id="159750" name="Slide Number Placeholder 5"/>
          <p:cNvSpPr>
            <a:spLocks noGrp="1"/>
          </p:cNvSpPr>
          <p:nvPr>
            <p:ph type="sldNum" sz="quarter" idx="5"/>
          </p:nvPr>
        </p:nvSpPr>
        <p:spPr>
          <a:noFill/>
        </p:spPr>
        <p:txBody>
          <a:bodyPr/>
          <a:lstStyle/>
          <a:p>
            <a:fld id="{57BB3FE8-1A14-4815-998C-669B90A2837D}"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xfrm>
            <a:off x="1143000" y="685800"/>
            <a:ext cx="4572000" cy="3429000"/>
          </a:xfrm>
          <a:ln/>
        </p:spPr>
      </p:sp>
      <p:sp>
        <p:nvSpPr>
          <p:cNvPr id="160771"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endParaRPr lang="en-US" smtClean="0"/>
          </a:p>
        </p:txBody>
      </p:sp>
      <p:sp>
        <p:nvSpPr>
          <p:cNvPr id="160772" name="Header Placeholder 3"/>
          <p:cNvSpPr>
            <a:spLocks noGrp="1"/>
          </p:cNvSpPr>
          <p:nvPr>
            <p:ph type="hdr" sz="quarter"/>
          </p:nvPr>
        </p:nvSpPr>
        <p:spPr>
          <a:noFill/>
        </p:spPr>
        <p:txBody>
          <a:bodyPr/>
          <a:lstStyle/>
          <a:p>
            <a:r>
              <a:rPr lang="en-US" smtClean="0"/>
              <a:t>Fearing God™</a:t>
            </a:r>
          </a:p>
        </p:txBody>
      </p:sp>
      <p:sp>
        <p:nvSpPr>
          <p:cNvPr id="160773" name="Footer Placeholder 4"/>
          <p:cNvSpPr>
            <a:spLocks noGrp="1"/>
          </p:cNvSpPr>
          <p:nvPr>
            <p:ph type="ftr" sz="quarter" idx="4294967295"/>
          </p:nvPr>
        </p:nvSpPr>
        <p:spPr bwMode="auto">
          <a:xfrm>
            <a:off x="0" y="8687347"/>
            <a:ext cx="2971593" cy="456653"/>
          </a:xfrm>
          <a:prstGeom prst="rect">
            <a:avLst/>
          </a:prstGeom>
          <a:noFill/>
          <a:ln>
            <a:miter lim="800000"/>
            <a:headEnd/>
            <a:tailEnd/>
          </a:ln>
        </p:spPr>
        <p:txBody>
          <a:bodyPr/>
          <a:lstStyle/>
          <a:p>
            <a:r>
              <a:rPr lang="en-US"/>
              <a:t>Copyright © 1999 Robert A. Morey. Distributed by Davidson Press, Inc.</a:t>
            </a:r>
          </a:p>
        </p:txBody>
      </p:sp>
      <p:sp>
        <p:nvSpPr>
          <p:cNvPr id="160774" name="Slide Number Placeholder 5"/>
          <p:cNvSpPr>
            <a:spLocks noGrp="1"/>
          </p:cNvSpPr>
          <p:nvPr>
            <p:ph type="sldNum" sz="quarter" idx="5"/>
          </p:nvPr>
        </p:nvSpPr>
        <p:spPr>
          <a:noFill/>
        </p:spPr>
        <p:txBody>
          <a:bodyPr/>
          <a:lstStyle/>
          <a:p>
            <a:fld id="{7D310BFD-C9A5-4FB4-9C90-B1185F9698CF}"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1143000" y="685800"/>
            <a:ext cx="4572000" cy="3429000"/>
          </a:xfrm>
          <a:ln/>
        </p:spPr>
      </p:sp>
      <p:sp>
        <p:nvSpPr>
          <p:cNvPr id="161795"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endParaRPr lang="en-US" smtClean="0"/>
          </a:p>
        </p:txBody>
      </p:sp>
      <p:sp>
        <p:nvSpPr>
          <p:cNvPr id="161796" name="Header Placeholder 3"/>
          <p:cNvSpPr>
            <a:spLocks noGrp="1"/>
          </p:cNvSpPr>
          <p:nvPr>
            <p:ph type="hdr" sz="quarter"/>
          </p:nvPr>
        </p:nvSpPr>
        <p:spPr>
          <a:noFill/>
        </p:spPr>
        <p:txBody>
          <a:bodyPr/>
          <a:lstStyle/>
          <a:p>
            <a:r>
              <a:rPr lang="en-US" smtClean="0"/>
              <a:t>Fearing God™</a:t>
            </a:r>
          </a:p>
        </p:txBody>
      </p:sp>
      <p:sp>
        <p:nvSpPr>
          <p:cNvPr id="161797" name="Footer Placeholder 4"/>
          <p:cNvSpPr>
            <a:spLocks noGrp="1"/>
          </p:cNvSpPr>
          <p:nvPr>
            <p:ph type="ftr" sz="quarter" idx="4294967295"/>
          </p:nvPr>
        </p:nvSpPr>
        <p:spPr bwMode="auto">
          <a:xfrm>
            <a:off x="0" y="8687347"/>
            <a:ext cx="2971593" cy="456653"/>
          </a:xfrm>
          <a:prstGeom prst="rect">
            <a:avLst/>
          </a:prstGeom>
          <a:noFill/>
          <a:ln>
            <a:miter lim="800000"/>
            <a:headEnd/>
            <a:tailEnd/>
          </a:ln>
        </p:spPr>
        <p:txBody>
          <a:bodyPr/>
          <a:lstStyle/>
          <a:p>
            <a:r>
              <a:rPr lang="en-US"/>
              <a:t>Copyright © 1999 Robert A. Morey. Distributed by Davidson Press, Inc.</a:t>
            </a:r>
          </a:p>
        </p:txBody>
      </p:sp>
      <p:sp>
        <p:nvSpPr>
          <p:cNvPr id="161798" name="Slide Number Placeholder 5"/>
          <p:cNvSpPr>
            <a:spLocks noGrp="1"/>
          </p:cNvSpPr>
          <p:nvPr>
            <p:ph type="sldNum" sz="quarter" idx="5"/>
          </p:nvPr>
        </p:nvSpPr>
        <p:spPr>
          <a:noFill/>
        </p:spPr>
        <p:txBody>
          <a:bodyPr/>
          <a:lstStyle/>
          <a:p>
            <a:fld id="{B7CF5AC8-34C3-44D1-9B4B-14314A6F07A7}"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1143000" y="685800"/>
            <a:ext cx="4572000" cy="3429000"/>
          </a:xfrm>
          <a:ln/>
        </p:spPr>
      </p:sp>
      <p:sp>
        <p:nvSpPr>
          <p:cNvPr id="162819"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endParaRPr lang="en-US" smtClean="0"/>
          </a:p>
        </p:txBody>
      </p:sp>
      <p:sp>
        <p:nvSpPr>
          <p:cNvPr id="162820" name="Header Placeholder 3"/>
          <p:cNvSpPr>
            <a:spLocks noGrp="1"/>
          </p:cNvSpPr>
          <p:nvPr>
            <p:ph type="hdr" sz="quarter"/>
          </p:nvPr>
        </p:nvSpPr>
        <p:spPr>
          <a:noFill/>
        </p:spPr>
        <p:txBody>
          <a:bodyPr/>
          <a:lstStyle/>
          <a:p>
            <a:r>
              <a:rPr lang="en-US" smtClean="0"/>
              <a:t>Fearing God™</a:t>
            </a:r>
          </a:p>
        </p:txBody>
      </p:sp>
      <p:sp>
        <p:nvSpPr>
          <p:cNvPr id="162821" name="Footer Placeholder 4"/>
          <p:cNvSpPr>
            <a:spLocks noGrp="1"/>
          </p:cNvSpPr>
          <p:nvPr>
            <p:ph type="ftr" sz="quarter" idx="4294967295"/>
          </p:nvPr>
        </p:nvSpPr>
        <p:spPr bwMode="auto">
          <a:xfrm>
            <a:off x="0" y="8687347"/>
            <a:ext cx="2971593" cy="456653"/>
          </a:xfrm>
          <a:prstGeom prst="rect">
            <a:avLst/>
          </a:prstGeom>
          <a:noFill/>
          <a:ln>
            <a:miter lim="800000"/>
            <a:headEnd/>
            <a:tailEnd/>
          </a:ln>
        </p:spPr>
        <p:txBody>
          <a:bodyPr/>
          <a:lstStyle/>
          <a:p>
            <a:r>
              <a:rPr lang="en-US"/>
              <a:t>Copyright © 1999 Robert A. Morey. Distributed by Davidson Press, Inc.</a:t>
            </a:r>
          </a:p>
        </p:txBody>
      </p:sp>
      <p:sp>
        <p:nvSpPr>
          <p:cNvPr id="162822" name="Slide Number Placeholder 5"/>
          <p:cNvSpPr>
            <a:spLocks noGrp="1"/>
          </p:cNvSpPr>
          <p:nvPr>
            <p:ph type="sldNum" sz="quarter" idx="5"/>
          </p:nvPr>
        </p:nvSpPr>
        <p:spPr>
          <a:noFill/>
        </p:spPr>
        <p:txBody>
          <a:bodyPr/>
          <a:lstStyle/>
          <a:p>
            <a:fld id="{77D90D58-4A2F-40A4-95FD-7250771C9436}"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xfrm>
            <a:off x="1143000" y="685800"/>
            <a:ext cx="4572000" cy="3429000"/>
          </a:xfrm>
          <a:ln/>
        </p:spPr>
      </p:sp>
      <p:sp>
        <p:nvSpPr>
          <p:cNvPr id="163843"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endParaRPr lang="en-US" smtClean="0"/>
          </a:p>
        </p:txBody>
      </p:sp>
      <p:sp>
        <p:nvSpPr>
          <p:cNvPr id="163844" name="Header Placeholder 3"/>
          <p:cNvSpPr>
            <a:spLocks noGrp="1"/>
          </p:cNvSpPr>
          <p:nvPr>
            <p:ph type="hdr" sz="quarter"/>
          </p:nvPr>
        </p:nvSpPr>
        <p:spPr>
          <a:noFill/>
        </p:spPr>
        <p:txBody>
          <a:bodyPr/>
          <a:lstStyle/>
          <a:p>
            <a:r>
              <a:rPr lang="en-US" smtClean="0"/>
              <a:t>Fearing God™</a:t>
            </a:r>
          </a:p>
        </p:txBody>
      </p:sp>
      <p:sp>
        <p:nvSpPr>
          <p:cNvPr id="163845" name="Footer Placeholder 4"/>
          <p:cNvSpPr>
            <a:spLocks noGrp="1"/>
          </p:cNvSpPr>
          <p:nvPr>
            <p:ph type="ftr" sz="quarter" idx="4294967295"/>
          </p:nvPr>
        </p:nvSpPr>
        <p:spPr bwMode="auto">
          <a:xfrm>
            <a:off x="0" y="8687347"/>
            <a:ext cx="2971593" cy="456653"/>
          </a:xfrm>
          <a:prstGeom prst="rect">
            <a:avLst/>
          </a:prstGeom>
          <a:noFill/>
          <a:ln>
            <a:miter lim="800000"/>
            <a:headEnd/>
            <a:tailEnd/>
          </a:ln>
        </p:spPr>
        <p:txBody>
          <a:bodyPr/>
          <a:lstStyle/>
          <a:p>
            <a:r>
              <a:rPr lang="en-US"/>
              <a:t>Copyright © 1999 Robert A. Morey. Distributed by Davidson Press, Inc.</a:t>
            </a:r>
          </a:p>
        </p:txBody>
      </p:sp>
      <p:sp>
        <p:nvSpPr>
          <p:cNvPr id="163846" name="Slide Number Placeholder 5"/>
          <p:cNvSpPr>
            <a:spLocks noGrp="1"/>
          </p:cNvSpPr>
          <p:nvPr>
            <p:ph type="sldNum" sz="quarter" idx="5"/>
          </p:nvPr>
        </p:nvSpPr>
        <p:spPr>
          <a:noFill/>
        </p:spPr>
        <p:txBody>
          <a:bodyPr/>
          <a:lstStyle/>
          <a:p>
            <a:fld id="{D7075AF7-F595-4AA3-BFAD-DE1D5E5DA003}"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1143000" y="685800"/>
            <a:ext cx="4572000" cy="3429000"/>
          </a:xfrm>
          <a:ln/>
        </p:spPr>
      </p:sp>
      <p:sp>
        <p:nvSpPr>
          <p:cNvPr id="166915"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endParaRPr lang="en-US" smtClean="0"/>
          </a:p>
        </p:txBody>
      </p:sp>
      <p:sp>
        <p:nvSpPr>
          <p:cNvPr id="166916" name="Header Placeholder 3"/>
          <p:cNvSpPr>
            <a:spLocks noGrp="1"/>
          </p:cNvSpPr>
          <p:nvPr>
            <p:ph type="hdr" sz="quarter"/>
          </p:nvPr>
        </p:nvSpPr>
        <p:spPr>
          <a:noFill/>
        </p:spPr>
        <p:txBody>
          <a:bodyPr/>
          <a:lstStyle/>
          <a:p>
            <a:r>
              <a:rPr lang="en-US" smtClean="0"/>
              <a:t>Fearing God™</a:t>
            </a:r>
          </a:p>
        </p:txBody>
      </p:sp>
      <p:sp>
        <p:nvSpPr>
          <p:cNvPr id="166917" name="Footer Placeholder 4"/>
          <p:cNvSpPr>
            <a:spLocks noGrp="1"/>
          </p:cNvSpPr>
          <p:nvPr>
            <p:ph type="ftr" sz="quarter" idx="4294967295"/>
          </p:nvPr>
        </p:nvSpPr>
        <p:spPr bwMode="auto">
          <a:xfrm>
            <a:off x="0" y="8687347"/>
            <a:ext cx="2971593" cy="456653"/>
          </a:xfrm>
          <a:prstGeom prst="rect">
            <a:avLst/>
          </a:prstGeom>
          <a:noFill/>
          <a:ln>
            <a:miter lim="800000"/>
            <a:headEnd/>
            <a:tailEnd/>
          </a:ln>
        </p:spPr>
        <p:txBody>
          <a:bodyPr/>
          <a:lstStyle/>
          <a:p>
            <a:r>
              <a:rPr lang="en-US"/>
              <a:t>Copyright © 1999 Robert A. Morey. Distributed by Davidson Press, Inc.</a:t>
            </a:r>
          </a:p>
        </p:txBody>
      </p:sp>
      <p:sp>
        <p:nvSpPr>
          <p:cNvPr id="166918" name="Slide Number Placeholder 5"/>
          <p:cNvSpPr>
            <a:spLocks noGrp="1"/>
          </p:cNvSpPr>
          <p:nvPr>
            <p:ph type="sldNum" sz="quarter" idx="5"/>
          </p:nvPr>
        </p:nvSpPr>
        <p:spPr>
          <a:noFill/>
        </p:spPr>
        <p:txBody>
          <a:bodyPr/>
          <a:lstStyle/>
          <a:p>
            <a:fld id="{EFE890B9-7FF7-4FB3-AFAC-35494394C68D}"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1143000" y="685800"/>
            <a:ext cx="4572000" cy="3429000"/>
          </a:xfrm>
          <a:ln/>
        </p:spPr>
      </p:sp>
      <p:sp>
        <p:nvSpPr>
          <p:cNvPr id="169987"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endParaRPr lang="en-US" smtClean="0"/>
          </a:p>
        </p:txBody>
      </p:sp>
      <p:sp>
        <p:nvSpPr>
          <p:cNvPr id="169988" name="Header Placeholder 3"/>
          <p:cNvSpPr>
            <a:spLocks noGrp="1"/>
          </p:cNvSpPr>
          <p:nvPr>
            <p:ph type="hdr" sz="quarter"/>
          </p:nvPr>
        </p:nvSpPr>
        <p:spPr>
          <a:noFill/>
        </p:spPr>
        <p:txBody>
          <a:bodyPr/>
          <a:lstStyle/>
          <a:p>
            <a:r>
              <a:rPr lang="en-US" smtClean="0"/>
              <a:t>Fearing God™</a:t>
            </a:r>
          </a:p>
        </p:txBody>
      </p:sp>
      <p:sp>
        <p:nvSpPr>
          <p:cNvPr id="169989" name="Footer Placeholder 4"/>
          <p:cNvSpPr>
            <a:spLocks noGrp="1"/>
          </p:cNvSpPr>
          <p:nvPr>
            <p:ph type="ftr" sz="quarter" idx="4294967295"/>
          </p:nvPr>
        </p:nvSpPr>
        <p:spPr bwMode="auto">
          <a:xfrm>
            <a:off x="0" y="8687347"/>
            <a:ext cx="2971593" cy="456653"/>
          </a:xfrm>
          <a:prstGeom prst="rect">
            <a:avLst/>
          </a:prstGeom>
          <a:noFill/>
          <a:ln>
            <a:miter lim="800000"/>
            <a:headEnd/>
            <a:tailEnd/>
          </a:ln>
        </p:spPr>
        <p:txBody>
          <a:bodyPr/>
          <a:lstStyle/>
          <a:p>
            <a:r>
              <a:rPr lang="en-US"/>
              <a:t>Copyright © 1999 Robert A. Morey. Distributed by Davidson Press, Inc.</a:t>
            </a:r>
          </a:p>
        </p:txBody>
      </p:sp>
      <p:sp>
        <p:nvSpPr>
          <p:cNvPr id="169990" name="Slide Number Placeholder 5"/>
          <p:cNvSpPr>
            <a:spLocks noGrp="1"/>
          </p:cNvSpPr>
          <p:nvPr>
            <p:ph type="sldNum" sz="quarter" idx="5"/>
          </p:nvPr>
        </p:nvSpPr>
        <p:spPr>
          <a:noFill/>
        </p:spPr>
        <p:txBody>
          <a:bodyPr/>
          <a:lstStyle/>
          <a:p>
            <a:fld id="{ADB2596E-FE12-4928-9185-6158C4F3DE85}"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xfrm>
            <a:off x="1143000" y="685800"/>
            <a:ext cx="4572000" cy="3429000"/>
          </a:xfrm>
          <a:solidFill>
            <a:srgbClr val="FFFFFF"/>
          </a:solidFill>
          <a:ln/>
        </p:spPr>
      </p:sp>
      <p:sp>
        <p:nvSpPr>
          <p:cNvPr id="173059"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173060"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7D991B66-30CE-4735-A6AA-C6DC2ABE7904}" type="slidenum">
              <a:rPr lang="en-US" sz="1200"/>
              <a:pPr algn="r" defTabSz="914367"/>
              <a:t>45</a:t>
            </a:fld>
            <a:endParaRPr 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1143000" y="685800"/>
            <a:ext cx="4572000" cy="3429000"/>
          </a:xfrm>
          <a:solidFill>
            <a:srgbClr val="FFFFFF"/>
          </a:solidFill>
          <a:ln/>
        </p:spPr>
      </p:sp>
      <p:sp>
        <p:nvSpPr>
          <p:cNvPr id="174083"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174084"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85C0A250-3CD9-4E81-9E3D-8D5787F99651}" type="slidenum">
              <a:rPr lang="en-US" sz="1200"/>
              <a:pPr algn="r" defTabSz="914367"/>
              <a:t>46</a:t>
            </a:fld>
            <a:endParaRPr 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1143000" y="685800"/>
            <a:ext cx="4572000" cy="3429000"/>
          </a:xfrm>
          <a:ln/>
        </p:spPr>
      </p:sp>
      <p:sp>
        <p:nvSpPr>
          <p:cNvPr id="175107"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75108" name="Header Placeholder 3"/>
          <p:cNvSpPr>
            <a:spLocks noGrp="1"/>
          </p:cNvSpPr>
          <p:nvPr>
            <p:ph type="hdr" sz="quarter"/>
          </p:nvPr>
        </p:nvSpPr>
        <p:spPr>
          <a:noFill/>
        </p:spPr>
        <p:txBody>
          <a:bodyPr/>
          <a:lstStyle/>
          <a:p>
            <a:r>
              <a:rPr lang="en-US" smtClean="0"/>
              <a:t>Fearing God™</a:t>
            </a:r>
          </a:p>
        </p:txBody>
      </p:sp>
      <p:sp>
        <p:nvSpPr>
          <p:cNvPr id="175109" name="Slide Number Placeholder 4"/>
          <p:cNvSpPr>
            <a:spLocks noGrp="1"/>
          </p:cNvSpPr>
          <p:nvPr>
            <p:ph type="sldNum" sz="quarter" idx="5"/>
          </p:nvPr>
        </p:nvSpPr>
        <p:spPr>
          <a:noFill/>
        </p:spPr>
        <p:txBody>
          <a:bodyPr/>
          <a:lstStyle/>
          <a:p>
            <a:fld id="{8707D029-5916-4A10-8D93-6ED421BD8675}"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xfrm>
            <a:off x="1143000" y="685800"/>
            <a:ext cx="4572000" cy="3429000"/>
          </a:xfrm>
          <a:ln/>
        </p:spPr>
      </p:sp>
      <p:sp>
        <p:nvSpPr>
          <p:cNvPr id="176131"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76132" name="Header Placeholder 3"/>
          <p:cNvSpPr>
            <a:spLocks noGrp="1"/>
          </p:cNvSpPr>
          <p:nvPr>
            <p:ph type="hdr" sz="quarter"/>
          </p:nvPr>
        </p:nvSpPr>
        <p:spPr>
          <a:noFill/>
        </p:spPr>
        <p:txBody>
          <a:bodyPr/>
          <a:lstStyle/>
          <a:p>
            <a:r>
              <a:rPr lang="en-US" smtClean="0"/>
              <a:t>Fearing God™</a:t>
            </a:r>
          </a:p>
        </p:txBody>
      </p:sp>
      <p:sp>
        <p:nvSpPr>
          <p:cNvPr id="176133" name="Slide Number Placeholder 4"/>
          <p:cNvSpPr>
            <a:spLocks noGrp="1"/>
          </p:cNvSpPr>
          <p:nvPr>
            <p:ph type="sldNum" sz="quarter" idx="5"/>
          </p:nvPr>
        </p:nvSpPr>
        <p:spPr>
          <a:noFill/>
        </p:spPr>
        <p:txBody>
          <a:bodyPr/>
          <a:lstStyle/>
          <a:p>
            <a:fld id="{A69993F1-575A-4005-9787-846BD6D97A20}"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xfrm>
            <a:off x="1155966" y="686543"/>
            <a:ext cx="4546070" cy="3428022"/>
          </a:xfrm>
          <a:ln/>
        </p:spPr>
      </p:sp>
      <p:sp>
        <p:nvSpPr>
          <p:cNvPr id="177155"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77156" name="Header Placeholder 3"/>
          <p:cNvSpPr>
            <a:spLocks noGrp="1"/>
          </p:cNvSpPr>
          <p:nvPr>
            <p:ph type="hdr" sz="quarter"/>
          </p:nvPr>
        </p:nvSpPr>
        <p:spPr>
          <a:noFill/>
        </p:spPr>
        <p:txBody>
          <a:bodyPr/>
          <a:lstStyle/>
          <a:p>
            <a:r>
              <a:rPr lang="en-US" smtClean="0"/>
              <a:t>Fearing God™</a:t>
            </a:r>
          </a:p>
        </p:txBody>
      </p:sp>
      <p:sp>
        <p:nvSpPr>
          <p:cNvPr id="177157" name="Slide Number Placeholder 4"/>
          <p:cNvSpPr>
            <a:spLocks noGrp="1"/>
          </p:cNvSpPr>
          <p:nvPr>
            <p:ph type="sldNum" sz="quarter" idx="5"/>
          </p:nvPr>
        </p:nvSpPr>
        <p:spPr>
          <a:noFill/>
        </p:spPr>
        <p:txBody>
          <a:bodyPr/>
          <a:lstStyle/>
          <a:p>
            <a:fld id="{11827372-A755-42B3-B39E-F260466DED34}"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1155966" y="686543"/>
            <a:ext cx="4546070" cy="3428022"/>
          </a:xfrm>
          <a:ln/>
        </p:spPr>
      </p:sp>
      <p:sp>
        <p:nvSpPr>
          <p:cNvPr id="178179"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78180" name="Header Placeholder 3"/>
          <p:cNvSpPr>
            <a:spLocks noGrp="1"/>
          </p:cNvSpPr>
          <p:nvPr>
            <p:ph type="hdr" sz="quarter"/>
          </p:nvPr>
        </p:nvSpPr>
        <p:spPr>
          <a:noFill/>
        </p:spPr>
        <p:txBody>
          <a:bodyPr/>
          <a:lstStyle/>
          <a:p>
            <a:r>
              <a:rPr lang="en-US" smtClean="0"/>
              <a:t>Fearing God™</a:t>
            </a:r>
          </a:p>
        </p:txBody>
      </p:sp>
      <p:sp>
        <p:nvSpPr>
          <p:cNvPr id="178181" name="Slide Number Placeholder 4"/>
          <p:cNvSpPr>
            <a:spLocks noGrp="1"/>
          </p:cNvSpPr>
          <p:nvPr>
            <p:ph type="sldNum" sz="quarter" idx="5"/>
          </p:nvPr>
        </p:nvSpPr>
        <p:spPr>
          <a:noFill/>
        </p:spPr>
        <p:txBody>
          <a:bodyPr/>
          <a:lstStyle/>
          <a:p>
            <a:fld id="{D72F08D5-DAFA-43C0-9103-FD5F6F7B8A8D}"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xfrm>
            <a:off x="1143000" y="685800"/>
            <a:ext cx="4572000" cy="3429000"/>
          </a:xfrm>
          <a:ln/>
        </p:spPr>
      </p:sp>
      <p:sp>
        <p:nvSpPr>
          <p:cNvPr id="179203"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79204" name="Header Placeholder 3"/>
          <p:cNvSpPr>
            <a:spLocks noGrp="1"/>
          </p:cNvSpPr>
          <p:nvPr>
            <p:ph type="hdr" sz="quarter"/>
          </p:nvPr>
        </p:nvSpPr>
        <p:spPr>
          <a:noFill/>
        </p:spPr>
        <p:txBody>
          <a:bodyPr/>
          <a:lstStyle/>
          <a:p>
            <a:r>
              <a:rPr lang="en-US" smtClean="0"/>
              <a:t>Fearing God™</a:t>
            </a:r>
          </a:p>
        </p:txBody>
      </p:sp>
      <p:sp>
        <p:nvSpPr>
          <p:cNvPr id="179205" name="Slide Number Placeholder 4"/>
          <p:cNvSpPr>
            <a:spLocks noGrp="1"/>
          </p:cNvSpPr>
          <p:nvPr>
            <p:ph type="sldNum" sz="quarter" idx="5"/>
          </p:nvPr>
        </p:nvSpPr>
        <p:spPr>
          <a:noFill/>
        </p:spPr>
        <p:txBody>
          <a:bodyPr/>
          <a:lstStyle/>
          <a:p>
            <a:fld id="{759061FA-6AD3-486A-ADCD-CF0603F87C56}"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1143000" y="685800"/>
            <a:ext cx="4572000" cy="3429000"/>
          </a:xfrm>
          <a:ln/>
        </p:spPr>
      </p:sp>
      <p:sp>
        <p:nvSpPr>
          <p:cNvPr id="180227"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80228" name="Header Placeholder 3"/>
          <p:cNvSpPr>
            <a:spLocks noGrp="1"/>
          </p:cNvSpPr>
          <p:nvPr>
            <p:ph type="hdr" sz="quarter"/>
          </p:nvPr>
        </p:nvSpPr>
        <p:spPr>
          <a:noFill/>
        </p:spPr>
        <p:txBody>
          <a:bodyPr/>
          <a:lstStyle/>
          <a:p>
            <a:r>
              <a:rPr lang="en-US" smtClean="0"/>
              <a:t>Fearing God™</a:t>
            </a:r>
          </a:p>
        </p:txBody>
      </p:sp>
      <p:sp>
        <p:nvSpPr>
          <p:cNvPr id="180229" name="Slide Number Placeholder 4"/>
          <p:cNvSpPr>
            <a:spLocks noGrp="1"/>
          </p:cNvSpPr>
          <p:nvPr>
            <p:ph type="sldNum" sz="quarter" idx="5"/>
          </p:nvPr>
        </p:nvSpPr>
        <p:spPr>
          <a:noFill/>
        </p:spPr>
        <p:txBody>
          <a:bodyPr/>
          <a:lstStyle/>
          <a:p>
            <a:fld id="{532F0E4F-97BB-47CE-BC63-939665B7509C}"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1143000" y="685800"/>
            <a:ext cx="4572000" cy="3429000"/>
          </a:xfrm>
          <a:solidFill>
            <a:srgbClr val="FFFFFF"/>
          </a:solidFill>
          <a:ln/>
        </p:spPr>
      </p:sp>
      <p:sp>
        <p:nvSpPr>
          <p:cNvPr id="181251"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181252"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1563953A-52D2-4647-930C-67BAB74E5AFA}" type="slidenum">
              <a:rPr lang="en-US" sz="1200"/>
              <a:pPr algn="r" defTabSz="914367"/>
              <a:t>57</a:t>
            </a:fld>
            <a:endParaRPr lang="en-US" sz="12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1143000" y="685800"/>
            <a:ext cx="4572000" cy="3429000"/>
          </a:xfrm>
          <a:solidFill>
            <a:srgbClr val="FFFFFF"/>
          </a:solidFill>
          <a:ln/>
        </p:spPr>
      </p:sp>
      <p:sp>
        <p:nvSpPr>
          <p:cNvPr id="182275"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182276"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A4B24081-8E48-457A-9F9E-D190C9541881}" type="slidenum">
              <a:rPr lang="en-US" sz="1200"/>
              <a:pPr algn="r" defTabSz="914367"/>
              <a:t>58</a:t>
            </a:fld>
            <a:endParaRPr lang="en-US" sz="120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xfrm>
            <a:off x="1143000" y="685800"/>
            <a:ext cx="4572000" cy="3429000"/>
          </a:xfrm>
          <a:solidFill>
            <a:srgbClr val="FFFFFF"/>
          </a:solidFill>
          <a:ln/>
        </p:spPr>
      </p:sp>
      <p:sp>
        <p:nvSpPr>
          <p:cNvPr id="183299"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183300"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2BF7E9C6-C509-4BE1-BB57-4AF74A561B7C}" type="slidenum">
              <a:rPr lang="en-US" sz="1200"/>
              <a:pPr algn="r" defTabSz="914367"/>
              <a:t>59</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D10BA9-71C1-4D1E-9439-8A57A4F5431B}"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1143000" y="685800"/>
            <a:ext cx="4572000" cy="3429000"/>
          </a:xfrm>
          <a:solidFill>
            <a:srgbClr val="FFFFFF"/>
          </a:solidFill>
          <a:ln/>
        </p:spPr>
      </p:sp>
      <p:sp>
        <p:nvSpPr>
          <p:cNvPr id="184323"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184324"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0734CEEC-9580-446F-9446-4B74BFFD7BB1}" type="slidenum">
              <a:rPr lang="en-US" sz="1200"/>
              <a:pPr algn="r" defTabSz="914367"/>
              <a:t>60</a:t>
            </a:fld>
            <a:endParaRPr lang="en-US" sz="12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xfrm>
            <a:off x="1143000" y="685800"/>
            <a:ext cx="4572000" cy="3429000"/>
          </a:xfrm>
          <a:solidFill>
            <a:srgbClr val="FFFFFF"/>
          </a:solidFill>
          <a:ln/>
        </p:spPr>
      </p:sp>
      <p:sp>
        <p:nvSpPr>
          <p:cNvPr id="185347"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185348"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C0449117-C568-4701-A013-B40EF8DCE0E6}" type="slidenum">
              <a:rPr lang="en-US" sz="1200"/>
              <a:pPr algn="r" defTabSz="914367"/>
              <a:t>61</a:t>
            </a:fld>
            <a:endParaRPr lang="en-US" sz="12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xfrm>
            <a:off x="1155966" y="686543"/>
            <a:ext cx="4546070" cy="3428022"/>
          </a:xfrm>
          <a:ln/>
        </p:spPr>
      </p:sp>
      <p:sp>
        <p:nvSpPr>
          <p:cNvPr id="186371"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86372" name="Header Placeholder 3"/>
          <p:cNvSpPr>
            <a:spLocks noGrp="1"/>
          </p:cNvSpPr>
          <p:nvPr>
            <p:ph type="hdr" sz="quarter"/>
          </p:nvPr>
        </p:nvSpPr>
        <p:spPr>
          <a:noFill/>
        </p:spPr>
        <p:txBody>
          <a:bodyPr/>
          <a:lstStyle/>
          <a:p>
            <a:r>
              <a:rPr lang="en-US" smtClean="0"/>
              <a:t>Fearing God™</a:t>
            </a:r>
          </a:p>
        </p:txBody>
      </p:sp>
      <p:sp>
        <p:nvSpPr>
          <p:cNvPr id="186373" name="Slide Number Placeholder 4"/>
          <p:cNvSpPr>
            <a:spLocks noGrp="1"/>
          </p:cNvSpPr>
          <p:nvPr>
            <p:ph type="sldNum" sz="quarter" idx="5"/>
          </p:nvPr>
        </p:nvSpPr>
        <p:spPr>
          <a:noFill/>
        </p:spPr>
        <p:txBody>
          <a:bodyPr/>
          <a:lstStyle/>
          <a:p>
            <a:fld id="{B7F61EE5-270A-4BEB-BA44-D0435A925EB4}"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xfrm>
            <a:off x="1143000" y="685800"/>
            <a:ext cx="4572000" cy="3429000"/>
          </a:xfrm>
          <a:ln/>
        </p:spPr>
      </p:sp>
      <p:sp>
        <p:nvSpPr>
          <p:cNvPr id="187395"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87396" name="Header Placeholder 3"/>
          <p:cNvSpPr>
            <a:spLocks noGrp="1"/>
          </p:cNvSpPr>
          <p:nvPr>
            <p:ph type="hdr" sz="quarter"/>
          </p:nvPr>
        </p:nvSpPr>
        <p:spPr>
          <a:noFill/>
        </p:spPr>
        <p:txBody>
          <a:bodyPr/>
          <a:lstStyle/>
          <a:p>
            <a:r>
              <a:rPr lang="en-US" smtClean="0"/>
              <a:t>Fearing God™</a:t>
            </a:r>
          </a:p>
        </p:txBody>
      </p:sp>
      <p:sp>
        <p:nvSpPr>
          <p:cNvPr id="187397" name="Slide Number Placeholder 4"/>
          <p:cNvSpPr>
            <a:spLocks noGrp="1"/>
          </p:cNvSpPr>
          <p:nvPr>
            <p:ph type="sldNum" sz="quarter" idx="5"/>
          </p:nvPr>
        </p:nvSpPr>
        <p:spPr>
          <a:noFill/>
        </p:spPr>
        <p:txBody>
          <a:bodyPr/>
          <a:lstStyle/>
          <a:p>
            <a:fld id="{BB0762F5-C199-4810-BD4D-2BD71AF8810A}"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xfrm>
            <a:off x="1155966" y="686543"/>
            <a:ext cx="4546070" cy="3428022"/>
          </a:xfrm>
          <a:ln/>
        </p:spPr>
      </p:sp>
      <p:sp>
        <p:nvSpPr>
          <p:cNvPr id="188419"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88420" name="Header Placeholder 3"/>
          <p:cNvSpPr>
            <a:spLocks noGrp="1"/>
          </p:cNvSpPr>
          <p:nvPr>
            <p:ph type="hdr" sz="quarter"/>
          </p:nvPr>
        </p:nvSpPr>
        <p:spPr>
          <a:noFill/>
        </p:spPr>
        <p:txBody>
          <a:bodyPr/>
          <a:lstStyle/>
          <a:p>
            <a:r>
              <a:rPr lang="en-US" smtClean="0"/>
              <a:t>Fearing God™</a:t>
            </a:r>
          </a:p>
        </p:txBody>
      </p:sp>
      <p:sp>
        <p:nvSpPr>
          <p:cNvPr id="188421" name="Slide Number Placeholder 4"/>
          <p:cNvSpPr>
            <a:spLocks noGrp="1"/>
          </p:cNvSpPr>
          <p:nvPr>
            <p:ph type="sldNum" sz="quarter" idx="5"/>
          </p:nvPr>
        </p:nvSpPr>
        <p:spPr>
          <a:noFill/>
        </p:spPr>
        <p:txBody>
          <a:bodyPr/>
          <a:lstStyle/>
          <a:p>
            <a:fld id="{709510D1-616D-4796-878A-ECD0C2A64DB7}"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xfrm>
            <a:off x="1143000" y="685800"/>
            <a:ext cx="4572000" cy="3429000"/>
          </a:xfrm>
          <a:ln/>
        </p:spPr>
      </p:sp>
      <p:sp>
        <p:nvSpPr>
          <p:cNvPr id="189443"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89444" name="Header Placeholder 3"/>
          <p:cNvSpPr>
            <a:spLocks noGrp="1"/>
          </p:cNvSpPr>
          <p:nvPr>
            <p:ph type="hdr" sz="quarter"/>
          </p:nvPr>
        </p:nvSpPr>
        <p:spPr>
          <a:noFill/>
        </p:spPr>
        <p:txBody>
          <a:bodyPr/>
          <a:lstStyle/>
          <a:p>
            <a:r>
              <a:rPr lang="en-US" smtClean="0"/>
              <a:t>Fearing God™</a:t>
            </a:r>
          </a:p>
        </p:txBody>
      </p:sp>
      <p:sp>
        <p:nvSpPr>
          <p:cNvPr id="189445" name="Slide Number Placeholder 4"/>
          <p:cNvSpPr>
            <a:spLocks noGrp="1"/>
          </p:cNvSpPr>
          <p:nvPr>
            <p:ph type="sldNum" sz="quarter" idx="5"/>
          </p:nvPr>
        </p:nvSpPr>
        <p:spPr>
          <a:noFill/>
        </p:spPr>
        <p:txBody>
          <a:bodyPr/>
          <a:lstStyle/>
          <a:p>
            <a:fld id="{C72AC6FC-9398-4608-AB4B-49793F5A46C1}"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xfrm>
            <a:off x="1143000" y="685800"/>
            <a:ext cx="4572000" cy="3429000"/>
          </a:xfrm>
          <a:ln/>
        </p:spPr>
      </p:sp>
      <p:sp>
        <p:nvSpPr>
          <p:cNvPr id="190467"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90468" name="Header Placeholder 3"/>
          <p:cNvSpPr>
            <a:spLocks noGrp="1"/>
          </p:cNvSpPr>
          <p:nvPr>
            <p:ph type="hdr" sz="quarter"/>
          </p:nvPr>
        </p:nvSpPr>
        <p:spPr>
          <a:noFill/>
        </p:spPr>
        <p:txBody>
          <a:bodyPr/>
          <a:lstStyle/>
          <a:p>
            <a:r>
              <a:rPr lang="en-US" smtClean="0"/>
              <a:t>Fearing God™</a:t>
            </a:r>
          </a:p>
        </p:txBody>
      </p:sp>
      <p:sp>
        <p:nvSpPr>
          <p:cNvPr id="190469" name="Slide Number Placeholder 4"/>
          <p:cNvSpPr>
            <a:spLocks noGrp="1"/>
          </p:cNvSpPr>
          <p:nvPr>
            <p:ph type="sldNum" sz="quarter" idx="5"/>
          </p:nvPr>
        </p:nvSpPr>
        <p:spPr>
          <a:noFill/>
        </p:spPr>
        <p:txBody>
          <a:bodyPr/>
          <a:lstStyle/>
          <a:p>
            <a:fld id="{79453441-14A0-4927-A016-86D9A13135A9}"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xfrm>
            <a:off x="1143000" y="685800"/>
            <a:ext cx="4572000" cy="3429000"/>
          </a:xfrm>
          <a:ln/>
        </p:spPr>
      </p:sp>
      <p:sp>
        <p:nvSpPr>
          <p:cNvPr id="191491"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91492" name="Header Placeholder 3"/>
          <p:cNvSpPr>
            <a:spLocks noGrp="1"/>
          </p:cNvSpPr>
          <p:nvPr>
            <p:ph type="hdr" sz="quarter"/>
          </p:nvPr>
        </p:nvSpPr>
        <p:spPr>
          <a:noFill/>
        </p:spPr>
        <p:txBody>
          <a:bodyPr/>
          <a:lstStyle/>
          <a:p>
            <a:r>
              <a:rPr lang="en-US" smtClean="0"/>
              <a:t>Fearing God™</a:t>
            </a:r>
          </a:p>
        </p:txBody>
      </p:sp>
      <p:sp>
        <p:nvSpPr>
          <p:cNvPr id="191493" name="Slide Number Placeholder 4"/>
          <p:cNvSpPr>
            <a:spLocks noGrp="1"/>
          </p:cNvSpPr>
          <p:nvPr>
            <p:ph type="sldNum" sz="quarter" idx="5"/>
          </p:nvPr>
        </p:nvSpPr>
        <p:spPr>
          <a:noFill/>
        </p:spPr>
        <p:txBody>
          <a:bodyPr/>
          <a:lstStyle/>
          <a:p>
            <a:fld id="{3B8DB05E-E896-4C0A-A1BB-6CBEBAD64BE0}"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xfrm>
            <a:off x="1155966" y="686543"/>
            <a:ext cx="4546070" cy="3428022"/>
          </a:xfrm>
          <a:ln/>
        </p:spPr>
      </p:sp>
      <p:sp>
        <p:nvSpPr>
          <p:cNvPr id="192515"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92516" name="Header Placeholder 3"/>
          <p:cNvSpPr>
            <a:spLocks noGrp="1"/>
          </p:cNvSpPr>
          <p:nvPr>
            <p:ph type="hdr" sz="quarter"/>
          </p:nvPr>
        </p:nvSpPr>
        <p:spPr>
          <a:noFill/>
        </p:spPr>
        <p:txBody>
          <a:bodyPr/>
          <a:lstStyle/>
          <a:p>
            <a:r>
              <a:rPr lang="en-US" smtClean="0"/>
              <a:t>Fearing God™</a:t>
            </a:r>
          </a:p>
        </p:txBody>
      </p:sp>
      <p:sp>
        <p:nvSpPr>
          <p:cNvPr id="192517" name="Slide Number Placeholder 4"/>
          <p:cNvSpPr>
            <a:spLocks noGrp="1"/>
          </p:cNvSpPr>
          <p:nvPr>
            <p:ph type="sldNum" sz="quarter" idx="5"/>
          </p:nvPr>
        </p:nvSpPr>
        <p:spPr>
          <a:noFill/>
        </p:spPr>
        <p:txBody>
          <a:bodyPr/>
          <a:lstStyle/>
          <a:p>
            <a:fld id="{7C93990F-FA99-4CF9-A803-B42C27388C56}"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xfrm>
            <a:off x="1143000" y="685800"/>
            <a:ext cx="4572000" cy="3429000"/>
          </a:xfrm>
          <a:ln/>
        </p:spPr>
      </p:sp>
      <p:sp>
        <p:nvSpPr>
          <p:cNvPr id="193539"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93540" name="Header Placeholder 3"/>
          <p:cNvSpPr>
            <a:spLocks noGrp="1"/>
          </p:cNvSpPr>
          <p:nvPr>
            <p:ph type="hdr" sz="quarter"/>
          </p:nvPr>
        </p:nvSpPr>
        <p:spPr>
          <a:noFill/>
        </p:spPr>
        <p:txBody>
          <a:bodyPr/>
          <a:lstStyle/>
          <a:p>
            <a:r>
              <a:rPr lang="en-US" smtClean="0"/>
              <a:t>Fearing God™</a:t>
            </a:r>
          </a:p>
        </p:txBody>
      </p:sp>
      <p:sp>
        <p:nvSpPr>
          <p:cNvPr id="193541" name="Slide Number Placeholder 4"/>
          <p:cNvSpPr>
            <a:spLocks noGrp="1"/>
          </p:cNvSpPr>
          <p:nvPr>
            <p:ph type="sldNum" sz="quarter" idx="5"/>
          </p:nvPr>
        </p:nvSpPr>
        <p:spPr>
          <a:noFill/>
        </p:spPr>
        <p:txBody>
          <a:bodyPr/>
          <a:lstStyle/>
          <a:p>
            <a:fld id="{E97C0CD3-2BDA-4FD2-B951-4F43D585E319}"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1143000" y="685800"/>
            <a:ext cx="4572000" cy="3429000"/>
          </a:xfrm>
          <a:ln/>
        </p:spPr>
      </p:sp>
      <p:sp>
        <p:nvSpPr>
          <p:cNvPr id="194563"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94564" name="Header Placeholder 3"/>
          <p:cNvSpPr>
            <a:spLocks noGrp="1"/>
          </p:cNvSpPr>
          <p:nvPr>
            <p:ph type="hdr" sz="quarter"/>
          </p:nvPr>
        </p:nvSpPr>
        <p:spPr>
          <a:noFill/>
        </p:spPr>
        <p:txBody>
          <a:bodyPr/>
          <a:lstStyle/>
          <a:p>
            <a:r>
              <a:rPr lang="en-US" smtClean="0"/>
              <a:t>Fearing God™</a:t>
            </a:r>
          </a:p>
        </p:txBody>
      </p:sp>
      <p:sp>
        <p:nvSpPr>
          <p:cNvPr id="194565" name="Slide Number Placeholder 4"/>
          <p:cNvSpPr>
            <a:spLocks noGrp="1"/>
          </p:cNvSpPr>
          <p:nvPr>
            <p:ph type="sldNum" sz="quarter" idx="5"/>
          </p:nvPr>
        </p:nvSpPr>
        <p:spPr>
          <a:noFill/>
        </p:spPr>
        <p:txBody>
          <a:bodyPr/>
          <a:lstStyle/>
          <a:p>
            <a:fld id="{E4133207-B293-4D5F-B0A0-5432755C42F8}"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xfrm>
            <a:off x="1143000" y="685800"/>
            <a:ext cx="4572000" cy="3429000"/>
          </a:xfrm>
          <a:ln/>
        </p:spPr>
      </p:sp>
      <p:sp>
        <p:nvSpPr>
          <p:cNvPr id="195587"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95588" name="Header Placeholder 3"/>
          <p:cNvSpPr>
            <a:spLocks noGrp="1"/>
          </p:cNvSpPr>
          <p:nvPr>
            <p:ph type="hdr" sz="quarter"/>
          </p:nvPr>
        </p:nvSpPr>
        <p:spPr>
          <a:noFill/>
        </p:spPr>
        <p:txBody>
          <a:bodyPr/>
          <a:lstStyle/>
          <a:p>
            <a:r>
              <a:rPr lang="en-US" smtClean="0"/>
              <a:t>Fearing God™</a:t>
            </a:r>
          </a:p>
        </p:txBody>
      </p:sp>
      <p:sp>
        <p:nvSpPr>
          <p:cNvPr id="195589" name="Slide Number Placeholder 4"/>
          <p:cNvSpPr>
            <a:spLocks noGrp="1"/>
          </p:cNvSpPr>
          <p:nvPr>
            <p:ph type="sldNum" sz="quarter" idx="5"/>
          </p:nvPr>
        </p:nvSpPr>
        <p:spPr>
          <a:noFill/>
        </p:spPr>
        <p:txBody>
          <a:bodyPr/>
          <a:lstStyle/>
          <a:p>
            <a:fld id="{380FC744-D4D7-4C11-9F2C-900B17ADDEB2}"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xfrm>
            <a:off x="1143000" y="685800"/>
            <a:ext cx="4572000" cy="3429000"/>
          </a:xfrm>
          <a:ln/>
        </p:spPr>
      </p:sp>
      <p:sp>
        <p:nvSpPr>
          <p:cNvPr id="196611"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96612" name="Header Placeholder 3"/>
          <p:cNvSpPr>
            <a:spLocks noGrp="1"/>
          </p:cNvSpPr>
          <p:nvPr>
            <p:ph type="hdr" sz="quarter"/>
          </p:nvPr>
        </p:nvSpPr>
        <p:spPr>
          <a:noFill/>
        </p:spPr>
        <p:txBody>
          <a:bodyPr/>
          <a:lstStyle/>
          <a:p>
            <a:r>
              <a:rPr lang="en-US" smtClean="0"/>
              <a:t>Fearing God™</a:t>
            </a:r>
          </a:p>
        </p:txBody>
      </p:sp>
      <p:sp>
        <p:nvSpPr>
          <p:cNvPr id="196613" name="Slide Number Placeholder 4"/>
          <p:cNvSpPr>
            <a:spLocks noGrp="1"/>
          </p:cNvSpPr>
          <p:nvPr>
            <p:ph type="sldNum" sz="quarter" idx="5"/>
          </p:nvPr>
        </p:nvSpPr>
        <p:spPr>
          <a:noFill/>
        </p:spPr>
        <p:txBody>
          <a:bodyPr/>
          <a:lstStyle/>
          <a:p>
            <a:fld id="{31218E98-B9A4-45D9-A26A-36BCD10A3BCA}"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xfrm>
            <a:off x="1143000" y="685800"/>
            <a:ext cx="4572000" cy="3429000"/>
          </a:xfrm>
          <a:ln/>
        </p:spPr>
      </p:sp>
      <p:sp>
        <p:nvSpPr>
          <p:cNvPr id="197635"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97636" name="Header Placeholder 3"/>
          <p:cNvSpPr>
            <a:spLocks noGrp="1"/>
          </p:cNvSpPr>
          <p:nvPr>
            <p:ph type="hdr" sz="quarter"/>
          </p:nvPr>
        </p:nvSpPr>
        <p:spPr>
          <a:noFill/>
        </p:spPr>
        <p:txBody>
          <a:bodyPr/>
          <a:lstStyle/>
          <a:p>
            <a:r>
              <a:rPr lang="en-US" smtClean="0"/>
              <a:t>Fearing God™</a:t>
            </a:r>
          </a:p>
        </p:txBody>
      </p:sp>
      <p:sp>
        <p:nvSpPr>
          <p:cNvPr id="197637" name="Slide Number Placeholder 4"/>
          <p:cNvSpPr>
            <a:spLocks noGrp="1"/>
          </p:cNvSpPr>
          <p:nvPr>
            <p:ph type="sldNum" sz="quarter" idx="5"/>
          </p:nvPr>
        </p:nvSpPr>
        <p:spPr>
          <a:noFill/>
        </p:spPr>
        <p:txBody>
          <a:bodyPr/>
          <a:lstStyle/>
          <a:p>
            <a:fld id="{897E96D5-1552-4A95-B1AD-75A1736FD391}"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1143000" y="685800"/>
            <a:ext cx="4572000" cy="3429000"/>
          </a:xfrm>
          <a:ln/>
        </p:spPr>
      </p:sp>
      <p:sp>
        <p:nvSpPr>
          <p:cNvPr id="198659"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98660" name="Header Placeholder 3"/>
          <p:cNvSpPr>
            <a:spLocks noGrp="1"/>
          </p:cNvSpPr>
          <p:nvPr>
            <p:ph type="hdr" sz="quarter"/>
          </p:nvPr>
        </p:nvSpPr>
        <p:spPr>
          <a:noFill/>
        </p:spPr>
        <p:txBody>
          <a:bodyPr/>
          <a:lstStyle/>
          <a:p>
            <a:r>
              <a:rPr lang="en-US" smtClean="0"/>
              <a:t>Fearing God™</a:t>
            </a:r>
          </a:p>
        </p:txBody>
      </p:sp>
      <p:sp>
        <p:nvSpPr>
          <p:cNvPr id="198661" name="Slide Number Placeholder 4"/>
          <p:cNvSpPr>
            <a:spLocks noGrp="1"/>
          </p:cNvSpPr>
          <p:nvPr>
            <p:ph type="sldNum" sz="quarter" idx="5"/>
          </p:nvPr>
        </p:nvSpPr>
        <p:spPr>
          <a:noFill/>
        </p:spPr>
        <p:txBody>
          <a:bodyPr/>
          <a:lstStyle/>
          <a:p>
            <a:fld id="{7FC34CEE-3BCC-4CF8-B9BE-E4E59036E5CE}"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xfrm>
            <a:off x="1143000" y="685800"/>
            <a:ext cx="4572000" cy="3429000"/>
          </a:xfrm>
          <a:ln/>
        </p:spPr>
      </p:sp>
      <p:sp>
        <p:nvSpPr>
          <p:cNvPr id="199683"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199684" name="Header Placeholder 3"/>
          <p:cNvSpPr>
            <a:spLocks noGrp="1"/>
          </p:cNvSpPr>
          <p:nvPr>
            <p:ph type="hdr" sz="quarter"/>
          </p:nvPr>
        </p:nvSpPr>
        <p:spPr>
          <a:noFill/>
        </p:spPr>
        <p:txBody>
          <a:bodyPr/>
          <a:lstStyle/>
          <a:p>
            <a:r>
              <a:rPr lang="en-US" smtClean="0"/>
              <a:t>Fearing God™</a:t>
            </a:r>
          </a:p>
        </p:txBody>
      </p:sp>
      <p:sp>
        <p:nvSpPr>
          <p:cNvPr id="199685" name="Slide Number Placeholder 4"/>
          <p:cNvSpPr>
            <a:spLocks noGrp="1"/>
          </p:cNvSpPr>
          <p:nvPr>
            <p:ph type="sldNum" sz="quarter" idx="5"/>
          </p:nvPr>
        </p:nvSpPr>
        <p:spPr>
          <a:noFill/>
        </p:spPr>
        <p:txBody>
          <a:bodyPr/>
          <a:lstStyle/>
          <a:p>
            <a:fld id="{DF079E42-5D8A-4D1C-894B-3224065B4727}"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1143000" y="685800"/>
            <a:ext cx="4572000" cy="3429000"/>
          </a:xfrm>
          <a:ln/>
        </p:spPr>
      </p:sp>
      <p:sp>
        <p:nvSpPr>
          <p:cNvPr id="200707"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200708" name="Header Placeholder 3"/>
          <p:cNvSpPr>
            <a:spLocks noGrp="1"/>
          </p:cNvSpPr>
          <p:nvPr>
            <p:ph type="hdr" sz="quarter"/>
          </p:nvPr>
        </p:nvSpPr>
        <p:spPr>
          <a:noFill/>
        </p:spPr>
        <p:txBody>
          <a:bodyPr/>
          <a:lstStyle/>
          <a:p>
            <a:r>
              <a:rPr lang="en-US" smtClean="0"/>
              <a:t>Fearing God™</a:t>
            </a:r>
          </a:p>
        </p:txBody>
      </p:sp>
      <p:sp>
        <p:nvSpPr>
          <p:cNvPr id="200709" name="Slide Number Placeholder 4"/>
          <p:cNvSpPr>
            <a:spLocks noGrp="1"/>
          </p:cNvSpPr>
          <p:nvPr>
            <p:ph type="sldNum" sz="quarter" idx="5"/>
          </p:nvPr>
        </p:nvSpPr>
        <p:spPr>
          <a:noFill/>
        </p:spPr>
        <p:txBody>
          <a:bodyPr/>
          <a:lstStyle/>
          <a:p>
            <a:fld id="{2AF788DC-D425-42CA-A202-80111B1A66B3}"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xfrm>
            <a:off x="1143000" y="685800"/>
            <a:ext cx="4572000" cy="3429000"/>
          </a:xfrm>
          <a:ln/>
        </p:spPr>
      </p:sp>
      <p:sp>
        <p:nvSpPr>
          <p:cNvPr id="201731"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201732" name="Header Placeholder 3"/>
          <p:cNvSpPr>
            <a:spLocks noGrp="1"/>
          </p:cNvSpPr>
          <p:nvPr>
            <p:ph type="hdr" sz="quarter"/>
          </p:nvPr>
        </p:nvSpPr>
        <p:spPr>
          <a:noFill/>
        </p:spPr>
        <p:txBody>
          <a:bodyPr/>
          <a:lstStyle/>
          <a:p>
            <a:r>
              <a:rPr lang="en-US" smtClean="0"/>
              <a:t>Fearing God™</a:t>
            </a:r>
          </a:p>
        </p:txBody>
      </p:sp>
      <p:sp>
        <p:nvSpPr>
          <p:cNvPr id="201733" name="Slide Number Placeholder 4"/>
          <p:cNvSpPr>
            <a:spLocks noGrp="1"/>
          </p:cNvSpPr>
          <p:nvPr>
            <p:ph type="sldNum" sz="quarter" idx="5"/>
          </p:nvPr>
        </p:nvSpPr>
        <p:spPr>
          <a:noFill/>
        </p:spPr>
        <p:txBody>
          <a:bodyPr/>
          <a:lstStyle/>
          <a:p>
            <a:fld id="{98A4533A-BAEB-4BA3-B175-E4685A52440B}"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xfrm>
            <a:off x="1143000" y="685800"/>
            <a:ext cx="4572000" cy="3429000"/>
          </a:xfrm>
          <a:ln/>
        </p:spPr>
      </p:sp>
      <p:sp>
        <p:nvSpPr>
          <p:cNvPr id="202755" name="Notes Placeholder 2"/>
          <p:cNvSpPr>
            <a:spLocks noGrp="1"/>
          </p:cNvSpPr>
          <p:nvPr>
            <p:ph type="body" idx="1"/>
          </p:nvPr>
        </p:nvSpPr>
        <p:spPr bwMode="auto">
          <a:xfrm>
            <a:off x="686112" y="4342892"/>
            <a:ext cx="5485778" cy="4114565"/>
          </a:xfrm>
          <a:prstGeom prst="rect">
            <a:avLst/>
          </a:prstGeom>
          <a:noFill/>
          <a:ln>
            <a:miter lim="800000"/>
            <a:headEnd/>
            <a:tailEnd/>
          </a:ln>
        </p:spPr>
        <p:txBody>
          <a:bodyPr/>
          <a:lstStyle/>
          <a:p>
            <a:endParaRPr lang="en-US" smtClean="0"/>
          </a:p>
        </p:txBody>
      </p:sp>
      <p:sp>
        <p:nvSpPr>
          <p:cNvPr id="202756" name="Header Placeholder 3"/>
          <p:cNvSpPr>
            <a:spLocks noGrp="1"/>
          </p:cNvSpPr>
          <p:nvPr>
            <p:ph type="hdr" sz="quarter"/>
          </p:nvPr>
        </p:nvSpPr>
        <p:spPr>
          <a:noFill/>
        </p:spPr>
        <p:txBody>
          <a:bodyPr/>
          <a:lstStyle/>
          <a:p>
            <a:r>
              <a:rPr lang="en-US" smtClean="0"/>
              <a:t>Fearing God™</a:t>
            </a:r>
          </a:p>
        </p:txBody>
      </p:sp>
      <p:sp>
        <p:nvSpPr>
          <p:cNvPr id="202757" name="Slide Number Placeholder 4"/>
          <p:cNvSpPr>
            <a:spLocks noGrp="1"/>
          </p:cNvSpPr>
          <p:nvPr>
            <p:ph type="sldNum" sz="quarter" idx="5"/>
          </p:nvPr>
        </p:nvSpPr>
        <p:spPr>
          <a:noFill/>
        </p:spPr>
        <p:txBody>
          <a:bodyPr/>
          <a:lstStyle/>
          <a:p>
            <a:fld id="{752F61FB-C141-4104-AC9D-31AE8F7C85EC}"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xfrm>
            <a:off x="1155966" y="686543"/>
            <a:ext cx="4546070" cy="3428022"/>
          </a:xfrm>
          <a:solidFill>
            <a:srgbClr val="FFFFFF"/>
          </a:solidFill>
          <a:ln/>
        </p:spPr>
      </p:sp>
      <p:sp>
        <p:nvSpPr>
          <p:cNvPr id="203779"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203780"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38FDB86E-FFCB-4DAF-8F44-7A61346189A1}" type="slidenum">
              <a:rPr lang="en-US" sz="1200"/>
              <a:pPr algn="r" defTabSz="914367"/>
              <a:t>79</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xfrm>
            <a:off x="1143000" y="685800"/>
            <a:ext cx="4572000" cy="3429000"/>
          </a:xfrm>
          <a:solidFill>
            <a:srgbClr val="FFFFFF"/>
          </a:solidFill>
          <a:ln/>
        </p:spPr>
      </p:sp>
      <p:sp>
        <p:nvSpPr>
          <p:cNvPr id="204803"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204804"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049D6AC0-0B7A-4650-84E6-57FA7017180C}" type="slidenum">
              <a:rPr lang="en-US" sz="1200"/>
              <a:pPr algn="r" defTabSz="914367"/>
              <a:t>80</a:t>
            </a:fld>
            <a:endParaRPr lang="en-US" sz="1200"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xfrm>
            <a:off x="1143000" y="685800"/>
            <a:ext cx="4572000" cy="3429000"/>
          </a:xfrm>
          <a:solidFill>
            <a:srgbClr val="FFFFFF"/>
          </a:solidFill>
          <a:ln/>
        </p:spPr>
      </p:sp>
      <p:sp>
        <p:nvSpPr>
          <p:cNvPr id="205827"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205828"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4896CD84-A2DE-4E9D-9A76-F4D17686C01F}" type="slidenum">
              <a:rPr lang="en-US" sz="1200"/>
              <a:pPr algn="r" defTabSz="914367"/>
              <a:t>81</a:t>
            </a:fld>
            <a:endParaRPr lang="en-US" sz="1200"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xfrm>
            <a:off x="1155966" y="686543"/>
            <a:ext cx="4546070" cy="3428022"/>
          </a:xfrm>
          <a:solidFill>
            <a:srgbClr val="FFFFFF"/>
          </a:solidFill>
          <a:ln/>
        </p:spPr>
      </p:sp>
      <p:sp>
        <p:nvSpPr>
          <p:cNvPr id="206851"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206852"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39545764-E6AB-4CB2-B758-C69D65EF2D26}" type="slidenum">
              <a:rPr lang="en-US" sz="1200"/>
              <a:pPr algn="r" defTabSz="914367"/>
              <a:t>82</a:t>
            </a:fld>
            <a:endParaRPr lang="en-US" sz="120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xfrm>
            <a:off x="1143000" y="685800"/>
            <a:ext cx="4572000" cy="3429000"/>
          </a:xfrm>
          <a:solidFill>
            <a:srgbClr val="FFFFFF"/>
          </a:solidFill>
          <a:ln/>
        </p:spPr>
      </p:sp>
      <p:sp>
        <p:nvSpPr>
          <p:cNvPr id="207875"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207876"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439EEFA2-3FCC-4243-BEFF-64D45109A3C2}" type="slidenum">
              <a:rPr lang="en-US" sz="1200"/>
              <a:pPr algn="r" defTabSz="914367"/>
              <a:t>83</a:t>
            </a:fld>
            <a:endParaRPr lang="en-US" sz="1200"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xfrm>
            <a:off x="1155966" y="686543"/>
            <a:ext cx="4546070" cy="3428022"/>
          </a:xfrm>
          <a:solidFill>
            <a:srgbClr val="FFFFFF"/>
          </a:solidFill>
          <a:ln/>
        </p:spPr>
      </p:sp>
      <p:sp>
        <p:nvSpPr>
          <p:cNvPr id="208899"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208900"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5AB570F3-952B-421E-AB76-253B775F4FA3}" type="slidenum">
              <a:rPr lang="en-US" sz="1200"/>
              <a:pPr algn="r" defTabSz="914367"/>
              <a:t>84</a:t>
            </a:fld>
            <a:endParaRPr lang="en-US" sz="1200"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xfrm>
            <a:off x="1155966" y="686543"/>
            <a:ext cx="4546070" cy="3428022"/>
          </a:xfrm>
          <a:solidFill>
            <a:srgbClr val="FFFFFF"/>
          </a:solidFill>
          <a:ln/>
        </p:spPr>
      </p:sp>
      <p:sp>
        <p:nvSpPr>
          <p:cNvPr id="209923"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209924"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35B1D196-CECC-49B2-9351-21069822A229}" type="slidenum">
              <a:rPr lang="en-US" sz="1200"/>
              <a:pPr algn="r" defTabSz="914367"/>
              <a:t>85</a:t>
            </a:fld>
            <a:endParaRPr lang="en-US" sz="1200"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1155966" y="686543"/>
            <a:ext cx="4546070" cy="3428022"/>
          </a:xfrm>
          <a:solidFill>
            <a:srgbClr val="FFFFFF"/>
          </a:solidFill>
          <a:ln/>
        </p:spPr>
      </p:sp>
      <p:sp>
        <p:nvSpPr>
          <p:cNvPr id="210947"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210948"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AABCD67F-C071-4FD2-BBA5-8252974AB23F}" type="slidenum">
              <a:rPr lang="en-US" sz="1200"/>
              <a:pPr algn="r" defTabSz="914367"/>
              <a:t>86</a:t>
            </a:fld>
            <a:endParaRPr lang="en-US" sz="1200"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xfrm>
            <a:off x="1143000" y="685800"/>
            <a:ext cx="4572000" cy="3429000"/>
          </a:xfrm>
          <a:solidFill>
            <a:srgbClr val="FFFFFF"/>
          </a:solidFill>
          <a:ln/>
        </p:spPr>
      </p:sp>
      <p:sp>
        <p:nvSpPr>
          <p:cNvPr id="211971"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211972"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8B70CE7B-9D13-4E5A-B37B-BBCE20AD4B40}" type="slidenum">
              <a:rPr lang="en-US" sz="1200"/>
              <a:pPr algn="r" defTabSz="914367"/>
              <a:t>87</a:t>
            </a:fld>
            <a:endParaRPr lang="en-US" sz="1200"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xfrm>
            <a:off x="1143000" y="685800"/>
            <a:ext cx="4572000" cy="3429000"/>
          </a:xfrm>
          <a:solidFill>
            <a:srgbClr val="FFFFFF"/>
          </a:solidFill>
          <a:ln/>
        </p:spPr>
      </p:sp>
      <p:sp>
        <p:nvSpPr>
          <p:cNvPr id="212995"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212996"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FFF5BE42-B55D-401A-9158-834D9099B0D6}" type="slidenum">
              <a:rPr lang="en-US" sz="1200"/>
              <a:pPr algn="r" defTabSz="914367"/>
              <a:t>88</a:t>
            </a:fld>
            <a:endParaRPr lang="en-US" sz="1200"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xfrm>
            <a:off x="1143000" y="685800"/>
            <a:ext cx="4572000" cy="3429000"/>
          </a:xfrm>
          <a:solidFill>
            <a:srgbClr val="FFFFFF"/>
          </a:solidFill>
          <a:ln/>
        </p:spPr>
      </p:sp>
      <p:sp>
        <p:nvSpPr>
          <p:cNvPr id="214019"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214020"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CBA28473-AC7E-4FE3-BFA1-0FD9E303C590}" type="slidenum">
              <a:rPr lang="en-US" sz="1200"/>
              <a:pPr algn="r" defTabSz="914367"/>
              <a:t>91</a:t>
            </a:fld>
            <a:endParaRPr lang="en-US" sz="1200"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1143000" y="685800"/>
            <a:ext cx="4572000" cy="3429000"/>
          </a:xfrm>
          <a:solidFill>
            <a:srgbClr val="FFFFFF"/>
          </a:solidFill>
          <a:ln/>
        </p:spPr>
      </p:sp>
      <p:sp>
        <p:nvSpPr>
          <p:cNvPr id="215043" name="Notes Placeholder 2"/>
          <p:cNvSpPr>
            <a:spLocks noGrp="1"/>
          </p:cNvSpPr>
          <p:nvPr>
            <p:ph type="body" idx="1"/>
          </p:nvPr>
        </p:nvSpPr>
        <p:spPr bwMode="auto">
          <a:xfrm>
            <a:off x="914815" y="4342892"/>
            <a:ext cx="5028370" cy="4114565"/>
          </a:xfrm>
          <a:prstGeom prst="rect">
            <a:avLst/>
          </a:prstGeom>
          <a:noFill/>
          <a:ln>
            <a:solidFill>
              <a:srgbClr val="000000"/>
            </a:solidFill>
            <a:miter lim="800000"/>
            <a:headEnd/>
            <a:tailEnd/>
          </a:ln>
        </p:spPr>
        <p:txBody>
          <a:bodyPr/>
          <a:lstStyle/>
          <a:p>
            <a:pPr eaLnBrk="1" hangingPunct="1">
              <a:spcBef>
                <a:spcPct val="0"/>
              </a:spcBef>
            </a:pPr>
            <a:endParaRPr lang="en-US" smtClean="0"/>
          </a:p>
        </p:txBody>
      </p:sp>
      <p:sp>
        <p:nvSpPr>
          <p:cNvPr id="215044" name="Slide Number Placeholder 3"/>
          <p:cNvSpPr txBox="1">
            <a:spLocks noGrp="1"/>
          </p:cNvSpPr>
          <p:nvPr/>
        </p:nvSpPr>
        <p:spPr bwMode="auto">
          <a:xfrm>
            <a:off x="3886408" y="8687347"/>
            <a:ext cx="2971593" cy="456653"/>
          </a:xfrm>
          <a:prstGeom prst="rect">
            <a:avLst/>
          </a:prstGeom>
          <a:noFill/>
          <a:ln w="9525">
            <a:noFill/>
            <a:miter lim="800000"/>
            <a:headEnd/>
            <a:tailEnd/>
          </a:ln>
        </p:spPr>
        <p:txBody>
          <a:bodyPr lIns="91431" tIns="45716" rIns="91431" bIns="45716" anchor="b"/>
          <a:lstStyle/>
          <a:p>
            <a:pPr algn="r" defTabSz="914367"/>
            <a:fld id="{966239E7-084F-4937-B607-F281FBFDBA2D}" type="slidenum">
              <a:rPr lang="en-US" sz="1200"/>
              <a:pPr algn="r" defTabSz="914367"/>
              <a:t>92</a:t>
            </a:fld>
            <a:endParaRPr lang="en-US" sz="1200"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xfrm>
            <a:off x="1143000" y="685800"/>
            <a:ext cx="4572000" cy="3429000"/>
          </a:xfrm>
          <a:ln/>
        </p:spPr>
      </p:sp>
      <p:sp>
        <p:nvSpPr>
          <p:cNvPr id="216067" name="Notes Placeholder 2"/>
          <p:cNvSpPr>
            <a:spLocks noGrp="1"/>
          </p:cNvSpPr>
          <p:nvPr>
            <p:ph type="body" idx="1"/>
          </p:nvPr>
        </p:nvSpPr>
        <p:spPr bwMode="auto">
          <a:xfrm>
            <a:off x="914815" y="4342892"/>
            <a:ext cx="5028370" cy="4114565"/>
          </a:xfrm>
          <a:prstGeom prst="rect">
            <a:avLst/>
          </a:prstGeom>
          <a:noFill/>
          <a:ln>
            <a:miter lim="800000"/>
            <a:headEnd/>
            <a:tailEnd/>
          </a:ln>
        </p:spPr>
        <p:txBody>
          <a:bodyPr/>
          <a:lstStyle/>
          <a:p>
            <a:endParaRPr lang="en-US" smtClean="0"/>
          </a:p>
        </p:txBody>
      </p:sp>
      <p:sp>
        <p:nvSpPr>
          <p:cNvPr id="216068" name="Header Placeholder 3"/>
          <p:cNvSpPr>
            <a:spLocks noGrp="1"/>
          </p:cNvSpPr>
          <p:nvPr>
            <p:ph type="hdr" sz="quarter"/>
          </p:nvPr>
        </p:nvSpPr>
        <p:spPr>
          <a:noFill/>
        </p:spPr>
        <p:txBody>
          <a:bodyPr/>
          <a:lstStyle/>
          <a:p>
            <a:r>
              <a:rPr lang="en-US" smtClean="0"/>
              <a:t>Fearing God™</a:t>
            </a:r>
          </a:p>
        </p:txBody>
      </p:sp>
      <p:sp>
        <p:nvSpPr>
          <p:cNvPr id="216069" name="Footer Placeholder 4"/>
          <p:cNvSpPr>
            <a:spLocks noGrp="1"/>
          </p:cNvSpPr>
          <p:nvPr>
            <p:ph type="ftr" sz="quarter" idx="4294967295"/>
          </p:nvPr>
        </p:nvSpPr>
        <p:spPr bwMode="auto">
          <a:xfrm>
            <a:off x="0" y="8687347"/>
            <a:ext cx="2971593" cy="456653"/>
          </a:xfrm>
          <a:prstGeom prst="rect">
            <a:avLst/>
          </a:prstGeom>
          <a:noFill/>
          <a:ln>
            <a:miter lim="800000"/>
            <a:headEnd/>
            <a:tailEnd/>
          </a:ln>
        </p:spPr>
        <p:txBody>
          <a:bodyPr/>
          <a:lstStyle/>
          <a:p>
            <a:r>
              <a:rPr lang="en-US"/>
              <a:t>Copyright © 1999 Robert A. Morey. Distributed by Davidson Press, Inc.</a:t>
            </a:r>
          </a:p>
        </p:txBody>
      </p:sp>
      <p:sp>
        <p:nvSpPr>
          <p:cNvPr id="216070" name="Slide Number Placeholder 5"/>
          <p:cNvSpPr>
            <a:spLocks noGrp="1"/>
          </p:cNvSpPr>
          <p:nvPr>
            <p:ph type="sldNum" sz="quarter" idx="5"/>
          </p:nvPr>
        </p:nvSpPr>
        <p:spPr>
          <a:noFill/>
        </p:spPr>
        <p:txBody>
          <a:bodyPr/>
          <a:lstStyle/>
          <a:p>
            <a:fld id="{046D54EF-5466-473A-80BB-C785EEC1DBDB}"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8DFFA7-1532-4F77-8E54-D903C3141BE7}"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44A8C-B753-4916-BAA7-DE26A728EA2E}" type="slidenum">
              <a:rPr lang="en-US"/>
              <a:pPr/>
              <a:t>95</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5E7BB0-18B1-4125-9F43-4A15D348E5EE}" type="slidenum">
              <a:rPr lang="en-US" smtClean="0"/>
              <a:pPr/>
              <a:t>96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8A6495-9818-413C-92C6-B1CEE125627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44375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682EF9-4052-4A2C-8DC3-EA6DB8CE841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48028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255DDC-32F1-4BD0-B426-1CE5E19287B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198280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B23BB0-0AF1-45D3-8094-29BEE165567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346369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E8DE67-1532-4636-9FC9-0D85EA5DF12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244018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76CBA5-253F-4AAF-A816-3ADF974E3AA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248587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3EEDEEA-C597-4203-9DB5-29238936549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137255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9E4C6FC-8FB8-4564-A02A-FE859D88E3E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374507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DD0ED31-72DA-4956-9702-349CE81DF76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67794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21EF81-EA14-43C7-844A-BD1E421E87A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224979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213818-F748-4455-ACFD-8E9D79DFD66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294302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7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7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dirty="0">
              <a:solidFill>
                <a:srgbClr val="000000"/>
              </a:solidFill>
            </a:endParaRPr>
          </a:p>
        </p:txBody>
      </p:sp>
      <p:sp>
        <p:nvSpPr>
          <p:cNvPr id="257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dirty="0">
              <a:solidFill>
                <a:srgbClr val="000000"/>
              </a:solidFill>
            </a:endParaRPr>
          </a:p>
        </p:txBody>
      </p:sp>
      <p:sp>
        <p:nvSpPr>
          <p:cNvPr id="257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F431CB8-B1F7-4CA3-BCFD-31024CA28C9E}"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7" name="Content Placeholder 3" descr="map great adventure background copy.jpg"/>
          <p:cNvPicPr>
            <a:picLocks noChangeAspect="1"/>
          </p:cNvPicPr>
          <p:nvPr userDrawn="1"/>
        </p:nvPicPr>
        <p:blipFill>
          <a:blip r:embed="rId1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xmlns="" val="25589638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biblegateway.com/cgi-bin/bible?passage=Gen.+17:1&amp;NIV_version=yes&amp;language=english&amp;x=13&amp;y=8"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hyperlink" Target="http://www.biblegateway.com/cgi-bin/bible?passage=Gen.+32:30&amp;NIV_version=yes&amp;language=english&amp;x=11&amp;y=4"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biblegateway.com/cgi-bin/bible?passage=EXOD+24:11&amp;language=english&amp;version=NIV&amp;showfn=on&amp;showxref=on"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Content Placeholder 3" descr="great adventure logo 1.jpg"/>
          <p:cNvPicPr>
            <a:picLocks noGrp="1" noChangeAspect="1"/>
          </p:cNvPicPr>
          <p:nvPr>
            <p:ph idx="1"/>
          </p:nvPr>
        </p:nvPicPr>
        <p:blipFill>
          <a:blip r:embed="rId4" cstate="print"/>
          <a:stretch>
            <a:fillRect/>
          </a:stretch>
        </p:blipFill>
        <p:spPr>
          <a:xfrm>
            <a:off x="3886200" y="0"/>
            <a:ext cx="5257800" cy="6949031"/>
          </a:xfrm>
          <a:prstGeom prst="rect">
            <a:avLst/>
          </a:prstGeom>
          <a:ln>
            <a:noFill/>
          </a:ln>
          <a:effectLst>
            <a:softEdge rad="112500"/>
          </a:effectLst>
        </p:spPr>
      </p:pic>
      <p:sp>
        <p:nvSpPr>
          <p:cNvPr id="2" name="Title 1"/>
          <p:cNvSpPr>
            <a:spLocks noGrp="1"/>
          </p:cNvSpPr>
          <p:nvPr>
            <p:ph type="title"/>
          </p:nvPr>
        </p:nvSpPr>
        <p:spPr>
          <a:xfrm rot="19840207">
            <a:off x="-419324" y="1159890"/>
            <a:ext cx="5753711" cy="3100746"/>
          </a:xfrm>
        </p:spPr>
        <p:txBody>
          <a:bodyPr/>
          <a:lstStyle/>
          <a:p>
            <a:r>
              <a:rPr lang="en-US" dirty="0" smtClean="0">
                <a:solidFill>
                  <a:schemeClr val="tx1"/>
                </a:solidFill>
                <a:effectLst>
                  <a:outerShdw blurRad="38100" dist="38100" dir="2700000" algn="tl">
                    <a:srgbClr val="000000">
                      <a:alpha val="43137"/>
                    </a:srgbClr>
                  </a:outerShdw>
                </a:effectLst>
                <a:latin typeface="Franklin Gothic Heavy" pitchFamily="34" charset="0"/>
              </a:rPr>
              <a:t>Session One</a:t>
            </a:r>
            <a:r>
              <a:rPr lang="en-US" dirty="0" smtClean="0">
                <a:solidFill>
                  <a:schemeClr val="tx1"/>
                </a:solidFill>
                <a:latin typeface="Franklin Gothic Heavy" pitchFamily="34" charset="0"/>
              </a:rPr>
              <a:t/>
            </a:r>
            <a:br>
              <a:rPr lang="en-US" dirty="0" smtClean="0">
                <a:solidFill>
                  <a:schemeClr val="tx1"/>
                </a:solidFill>
                <a:latin typeface="Franklin Gothic Heavy" pitchFamily="34" charset="0"/>
              </a:rPr>
            </a:br>
            <a:r>
              <a:rPr lang="en-US" sz="2800" dirty="0" smtClean="0">
                <a:solidFill>
                  <a:schemeClr val="tx1"/>
                </a:solidFill>
                <a:latin typeface="Franklin Gothic Heavy" pitchFamily="34" charset="0"/>
              </a:rPr>
              <a:t>Eternity Past – God</a:t>
            </a:r>
            <a:br>
              <a:rPr lang="en-US" sz="2800" dirty="0" smtClean="0">
                <a:solidFill>
                  <a:schemeClr val="tx1"/>
                </a:solidFill>
                <a:latin typeface="Franklin Gothic Heavy" pitchFamily="34" charset="0"/>
              </a:rPr>
            </a:br>
            <a:r>
              <a:rPr lang="en-US" sz="2800" dirty="0" smtClean="0">
                <a:solidFill>
                  <a:schemeClr val="tx1"/>
                </a:solidFill>
                <a:latin typeface="Franklin Gothic Heavy" pitchFamily="34" charset="0"/>
              </a:rPr>
              <a:t>Father, Son, Holy Spirit</a:t>
            </a:r>
            <a:endParaRPr lang="en-US" dirty="0">
              <a:solidFill>
                <a:schemeClr val="tx1"/>
              </a:solidFill>
              <a:latin typeface="Franklin Gothic Heavy"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1000"/>
            <a:ext cx="8229600" cy="5745163"/>
          </a:xfrm>
        </p:spPr>
        <p:txBody>
          <a:bodyPr/>
          <a:lstStyle/>
          <a:p>
            <a:r>
              <a:rPr lang="en-US" sz="2400" b="1" dirty="0" smtClean="0"/>
              <a:t>Heb 1:10  And, "YOU, LORD, IN THE BEGINNING LAID THE FOUNDATION OF THE EARTH, AND THE HEAVENS ARE THE WORKS OF YOUR HANDS; </a:t>
            </a:r>
          </a:p>
          <a:p>
            <a:r>
              <a:rPr lang="en-US" sz="2400" dirty="0" smtClean="0"/>
              <a:t>Heb 1:11  THEY WILL PERISH, BUT YOU REMAIN; AND THEY ALL WILL BECOME OLD LIKE A GARMENT, </a:t>
            </a:r>
          </a:p>
          <a:p>
            <a:r>
              <a:rPr lang="en-US" sz="2400" dirty="0" smtClean="0"/>
              <a:t>Heb 1:12  AND LIKE A MANTLE YOU WILL ROLL THEM UP; LIKE A GARMENT THEY WILL ALSO BE CHANGED. </a:t>
            </a:r>
            <a:r>
              <a:rPr lang="en-US" sz="2400" b="1" u="sng" dirty="0" smtClean="0"/>
              <a:t>BUT YOU ARE THE SAME, AND YOUR YEARS WILL NOT COME TO AN END</a:t>
            </a:r>
            <a:r>
              <a:rPr lang="en-US" sz="2400" dirty="0" smtClean="0"/>
              <a:t>." </a:t>
            </a:r>
          </a:p>
          <a:p>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15962"/>
          </a:xfrm>
        </p:spPr>
        <p:txBody>
          <a:bodyPr/>
          <a:lstStyle/>
          <a:p>
            <a:r>
              <a:rPr lang="en-US" dirty="0" smtClean="0"/>
              <a:t>Beginning</a:t>
            </a:r>
            <a:endParaRPr lang="en-US" dirty="0"/>
          </a:p>
        </p:txBody>
      </p:sp>
      <p:sp>
        <p:nvSpPr>
          <p:cNvPr id="3" name="Content Placeholder 2"/>
          <p:cNvSpPr>
            <a:spLocks noGrp="1"/>
          </p:cNvSpPr>
          <p:nvPr>
            <p:ph idx="1"/>
          </p:nvPr>
        </p:nvSpPr>
        <p:spPr>
          <a:xfrm>
            <a:off x="457200" y="762000"/>
            <a:ext cx="8229600" cy="5364163"/>
          </a:xfrm>
        </p:spPr>
        <p:txBody>
          <a:bodyPr/>
          <a:lstStyle/>
          <a:p>
            <a:r>
              <a:rPr lang="en-US" sz="2800" dirty="0" smtClean="0"/>
              <a:t>God, consisting of the Father, the Son, and the Holy Spirit always existed from eternity past – but at some point in the vast expanse of time, God created the heavens (1&amp;2), and the earth, so the ‘beginning’ is actually the beginning of creation as we know it, not the beginning of God, for He always was…</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anything</a:t>
            </a:r>
            <a:r>
              <a:rPr lang="en-US" smtClean="0"/>
              <a:t>, there was God</a:t>
            </a:r>
            <a:endParaRPr lang="en-US"/>
          </a:p>
        </p:txBody>
      </p:sp>
      <p:sp>
        <p:nvSpPr>
          <p:cNvPr id="3" name="Content Placeholder 2"/>
          <p:cNvSpPr>
            <a:spLocks noGrp="1"/>
          </p:cNvSpPr>
          <p:nvPr>
            <p:ph idx="1"/>
          </p:nvPr>
        </p:nvSpPr>
        <p:spPr/>
        <p:txBody>
          <a:bodyPr/>
          <a:lstStyle/>
          <a:p>
            <a:r>
              <a:rPr lang="en-US" dirty="0" err="1" smtClean="0"/>
              <a:t>Psa</a:t>
            </a:r>
            <a:r>
              <a:rPr lang="en-US" dirty="0" smtClean="0"/>
              <a:t> 90:2  Before the mountains were born Or You gave birth to the earth and the world, Even from everlasting to everlasting, You are God.</a:t>
            </a:r>
          </a:p>
          <a:p>
            <a:r>
              <a:rPr lang="en-US" dirty="0" smtClean="0"/>
              <a:t>So the first question is who is God?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lstStyle/>
          <a:p>
            <a:r>
              <a:rPr lang="en-US" sz="2800" dirty="0" err="1" smtClean="0"/>
              <a:t>Psa</a:t>
            </a:r>
            <a:r>
              <a:rPr lang="en-US" sz="2800" dirty="0" smtClean="0"/>
              <a:t> 102:25  "Of old You founded the earth, And the heavens are the work of Your hands. </a:t>
            </a:r>
          </a:p>
          <a:p>
            <a:r>
              <a:rPr lang="en-US" sz="2800" dirty="0" err="1" smtClean="0"/>
              <a:t>Psa</a:t>
            </a:r>
            <a:r>
              <a:rPr lang="en-US" sz="2800" dirty="0" smtClean="0"/>
              <a:t> 102:26  "Even they will perish, but You endure; And all of them will wear out like a garment; Like clothing You will change them and they will be changed. </a:t>
            </a:r>
          </a:p>
          <a:p>
            <a:r>
              <a:rPr lang="en-US" sz="2800" dirty="0" err="1" smtClean="0"/>
              <a:t>Psa</a:t>
            </a:r>
            <a:r>
              <a:rPr lang="en-US" sz="2800" dirty="0" smtClean="0"/>
              <a:t> 102:27  "But You are the same, And Your years will not come to an end.</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440363"/>
          </a:xfrm>
        </p:spPr>
        <p:txBody>
          <a:bodyPr/>
          <a:lstStyle/>
          <a:p>
            <a:r>
              <a:rPr lang="en-US" b="1" dirty="0" smtClean="0"/>
              <a:t>Heb 13:8  Jesus Christ </a:t>
            </a:r>
            <a:r>
              <a:rPr lang="en-US" b="1" i="1" dirty="0" smtClean="0"/>
              <a:t>is the same yesterday and today and forever. </a:t>
            </a:r>
          </a:p>
          <a:p>
            <a:r>
              <a:rPr lang="en-US" dirty="0" smtClean="0"/>
              <a:t>Heb 13:9  Do not be carried away by varied and strange teachings; for it is good for the heart to be strengthened by grace, not by foods, through which those who were so occupied were not benefited.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lstStyle/>
          <a:p>
            <a:r>
              <a:rPr lang="en-US" sz="2000" dirty="0" smtClean="0"/>
              <a:t>Isa 43:10  "You are My witnesses," declares the LORD, "And My servant whom I have chosen, So that you may know and believe Me And understand that I am He. Before Me there was no God formed, And there will be none after Me. </a:t>
            </a:r>
          </a:p>
          <a:p>
            <a:r>
              <a:rPr lang="en-US" sz="2000" dirty="0" smtClean="0"/>
              <a:t>Isa 43:11  "I, even I, am the LORD, And there is no savior besides Me. </a:t>
            </a:r>
          </a:p>
          <a:p>
            <a:r>
              <a:rPr lang="en-US" sz="2000" dirty="0" smtClean="0"/>
              <a:t>Isa 43:12  "It is I who have declared and saved and proclaimed, And there was no strange </a:t>
            </a:r>
            <a:r>
              <a:rPr lang="en-US" sz="2000" i="1" dirty="0" smtClean="0"/>
              <a:t>god among you; So you are My witnesses," declares the LORD, "And I am God. </a:t>
            </a:r>
          </a:p>
          <a:p>
            <a:r>
              <a:rPr lang="en-US" sz="2000" b="1" dirty="0" smtClean="0"/>
              <a:t>Isa 43:13  "Even from eternity I am He, And there is none who can deliver out of My hand; I act and who can reverse it?" </a:t>
            </a:r>
          </a:p>
          <a:p>
            <a:r>
              <a:rPr lang="en-US" sz="2000" dirty="0" smtClean="0"/>
              <a:t>Isa 43:14  Thus says the LORD your Redeemer, the Holy One of Israel</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r>
              <a:rPr lang="en-US" dirty="0" err="1" smtClean="0"/>
              <a:t>Joh</a:t>
            </a:r>
            <a:r>
              <a:rPr lang="en-US" dirty="0" smtClean="0"/>
              <a:t> 8:56  "Your father Abraham rejoiced to see My day, and he saw </a:t>
            </a:r>
            <a:r>
              <a:rPr lang="en-US" i="1" dirty="0" smtClean="0"/>
              <a:t>it and was glad." </a:t>
            </a:r>
          </a:p>
          <a:p>
            <a:r>
              <a:rPr lang="en-US" dirty="0" err="1" smtClean="0"/>
              <a:t>Joh</a:t>
            </a:r>
            <a:r>
              <a:rPr lang="en-US" dirty="0" smtClean="0"/>
              <a:t> 8:57  So the Jews said to Him, "You are not yet fifty years old, and have You seen Abraham?" </a:t>
            </a:r>
          </a:p>
          <a:p>
            <a:r>
              <a:rPr lang="en-US" b="1" dirty="0" err="1" smtClean="0"/>
              <a:t>Joh</a:t>
            </a:r>
            <a:r>
              <a:rPr lang="en-US" b="1" dirty="0" smtClean="0"/>
              <a:t> 8:58  Jesus said to them, "Truly, truly, I say to you, before Abraham was born, I am."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always existed</a:t>
            </a:r>
            <a:endParaRPr lang="en-US" dirty="0"/>
          </a:p>
        </p:txBody>
      </p:sp>
      <p:sp>
        <p:nvSpPr>
          <p:cNvPr id="3" name="Content Placeholder 2"/>
          <p:cNvSpPr>
            <a:spLocks noGrp="1"/>
          </p:cNvSpPr>
          <p:nvPr>
            <p:ph idx="1"/>
          </p:nvPr>
        </p:nvSpPr>
        <p:spPr/>
        <p:txBody>
          <a:bodyPr/>
          <a:lstStyle/>
          <a:p>
            <a:r>
              <a:rPr lang="en-US" dirty="0" smtClean="0"/>
              <a:t>God = Father, Son, &amp; Holy Spirit</a:t>
            </a:r>
          </a:p>
          <a:p>
            <a:r>
              <a:rPr lang="en-US" dirty="0" smtClean="0"/>
              <a:t>Most often the Father is called God</a:t>
            </a:r>
          </a:p>
          <a:p>
            <a:r>
              <a:rPr lang="en-US" dirty="0" smtClean="0"/>
              <a:t>Jesus is called Lord, Christ (Messiah), Savior</a:t>
            </a:r>
          </a:p>
          <a:p>
            <a:r>
              <a:rPr lang="en-US" dirty="0" smtClean="0"/>
              <a:t>The Holy Spirit is always called just that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lstStyle/>
          <a:p>
            <a:r>
              <a:rPr lang="en-US" dirty="0" smtClean="0"/>
              <a:t>Jesus was there with God!</a:t>
            </a:r>
            <a:endParaRPr lang="en-US" dirty="0"/>
          </a:p>
        </p:txBody>
      </p:sp>
      <p:sp>
        <p:nvSpPr>
          <p:cNvPr id="3" name="Content Placeholder 2"/>
          <p:cNvSpPr>
            <a:spLocks noGrp="1"/>
          </p:cNvSpPr>
          <p:nvPr>
            <p:ph idx="1"/>
          </p:nvPr>
        </p:nvSpPr>
        <p:spPr>
          <a:xfrm>
            <a:off x="762000" y="609600"/>
            <a:ext cx="8229600" cy="5059363"/>
          </a:xfrm>
        </p:spPr>
        <p:txBody>
          <a:bodyPr/>
          <a:lstStyle/>
          <a:p>
            <a:r>
              <a:rPr lang="en-US" sz="2800" dirty="0" err="1" smtClean="0">
                <a:effectLst>
                  <a:outerShdw blurRad="38100" dist="38100" dir="2700000" algn="tl">
                    <a:srgbClr val="000000">
                      <a:alpha val="43137"/>
                    </a:srgbClr>
                  </a:outerShdw>
                </a:effectLst>
              </a:rPr>
              <a:t>Joh</a:t>
            </a:r>
            <a:r>
              <a:rPr lang="en-US" sz="2800" dirty="0" smtClean="0">
                <a:effectLst>
                  <a:outerShdw blurRad="38100" dist="38100" dir="2700000" algn="tl">
                    <a:srgbClr val="000000">
                      <a:alpha val="43137"/>
                    </a:srgbClr>
                  </a:outerShdw>
                </a:effectLst>
              </a:rPr>
              <a:t> 17:5  "Now, Father, glorify Me together with Yourself, with the glory which I had with You before the world was. </a:t>
            </a:r>
          </a:p>
          <a:p>
            <a:r>
              <a:rPr lang="en-US" sz="2800" dirty="0" smtClean="0">
                <a:effectLst>
                  <a:outerShdw blurRad="38100" dist="38100" dir="2700000" algn="tl">
                    <a:srgbClr val="000000">
                      <a:alpha val="43137"/>
                    </a:srgbClr>
                  </a:outerShdw>
                </a:effectLst>
              </a:rPr>
              <a:t>God loved Jesus before it all…</a:t>
            </a:r>
          </a:p>
          <a:p>
            <a:r>
              <a:rPr lang="en-US" sz="2800" dirty="0" err="1" smtClean="0">
                <a:effectLst>
                  <a:outerShdw blurRad="38100" dist="38100" dir="2700000" algn="tl">
                    <a:srgbClr val="000000">
                      <a:alpha val="43137"/>
                    </a:srgbClr>
                  </a:outerShdw>
                </a:effectLst>
              </a:rPr>
              <a:t>Joh</a:t>
            </a:r>
            <a:r>
              <a:rPr lang="en-US" sz="2800" dirty="0" smtClean="0">
                <a:effectLst>
                  <a:outerShdw blurRad="38100" dist="38100" dir="2700000" algn="tl">
                    <a:srgbClr val="000000">
                      <a:alpha val="43137"/>
                    </a:srgbClr>
                  </a:outerShdw>
                </a:effectLst>
              </a:rPr>
              <a:t> 17:24  "Father, I desire that they also, whom You have given Me, be with Me where I am, so that they may see My glory which You have given Me, for You loved Me before the foundation of the world.</a:t>
            </a:r>
            <a:endParaRPr lang="en-US"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in eternity…</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err="1" smtClean="0"/>
              <a:t>Mic</a:t>
            </a:r>
            <a:r>
              <a:rPr lang="en-US" dirty="0" smtClean="0"/>
              <a:t> 5:2  "But as for you, Bethlehem </a:t>
            </a:r>
            <a:r>
              <a:rPr lang="en-US" dirty="0" err="1" smtClean="0"/>
              <a:t>Ephrathah</a:t>
            </a:r>
            <a:r>
              <a:rPr lang="en-US" dirty="0" smtClean="0"/>
              <a:t>, </a:t>
            </a:r>
            <a:r>
              <a:rPr lang="en-US" i="1" dirty="0" smtClean="0"/>
              <a:t>Too little to be among the clans of Judah, From you One will go forth for Me to be ruler in Israel. His goings forth are from long ago, From the days of eternity."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background…</a:t>
            </a:r>
            <a:endParaRPr lang="en-US" dirty="0"/>
          </a:p>
        </p:txBody>
      </p:sp>
      <p:sp>
        <p:nvSpPr>
          <p:cNvPr id="3" name="Content Placeholder 2"/>
          <p:cNvSpPr>
            <a:spLocks noGrp="1"/>
          </p:cNvSpPr>
          <p:nvPr>
            <p:ph idx="1"/>
          </p:nvPr>
        </p:nvSpPr>
        <p:spPr/>
        <p:txBody>
          <a:bodyPr/>
          <a:lstStyle/>
          <a:p>
            <a:r>
              <a:rPr lang="en-US" dirty="0" smtClean="0"/>
              <a:t>The first book I read was the Bible – 1969</a:t>
            </a:r>
          </a:p>
          <a:p>
            <a:r>
              <a:rPr lang="en-US" dirty="0" smtClean="0"/>
              <a:t>But I wanted to be a scientist</a:t>
            </a:r>
          </a:p>
          <a:p>
            <a:r>
              <a:rPr lang="en-US" dirty="0" smtClean="0"/>
              <a:t>I was called into ministry in 1981</a:t>
            </a:r>
          </a:p>
          <a:p>
            <a:r>
              <a:rPr lang="en-US" dirty="0" smtClean="0"/>
              <a:t>This was a supernatural call… </a:t>
            </a:r>
          </a:p>
          <a:p>
            <a:r>
              <a:rPr lang="en-US" dirty="0" smtClean="0"/>
              <a:t>Since then, I have only studied the Bible</a:t>
            </a:r>
          </a:p>
          <a:p>
            <a:pPr lvl="1"/>
            <a:r>
              <a:rPr lang="en-US" dirty="0" smtClean="0"/>
              <a:t>                  and we are about to embark</a:t>
            </a:r>
          </a:p>
          <a:p>
            <a:pPr lvl="1"/>
            <a:r>
              <a:rPr lang="en-US" dirty="0" smtClean="0"/>
              <a:t>                    on an epic journey through</a:t>
            </a:r>
            <a:br>
              <a:rPr lang="en-US" dirty="0" smtClean="0"/>
            </a:br>
            <a:r>
              <a:rPr lang="en-US" dirty="0" smtClean="0"/>
              <a:t>                         the whole Bible!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Spirit is eternal as well…</a:t>
            </a:r>
            <a:endParaRPr lang="en-US" dirty="0"/>
          </a:p>
        </p:txBody>
      </p:sp>
      <p:sp>
        <p:nvSpPr>
          <p:cNvPr id="3" name="Content Placeholder 2"/>
          <p:cNvSpPr>
            <a:spLocks noGrp="1"/>
          </p:cNvSpPr>
          <p:nvPr>
            <p:ph idx="1"/>
          </p:nvPr>
        </p:nvSpPr>
        <p:spPr/>
        <p:txBody>
          <a:bodyPr/>
          <a:lstStyle/>
          <a:p>
            <a:r>
              <a:rPr lang="en-US" dirty="0" smtClean="0"/>
              <a:t>Heb 9:14  how much more will the blood of Christ, who through the </a:t>
            </a:r>
            <a:r>
              <a:rPr lang="en-US" b="1" u="sng" dirty="0" smtClean="0"/>
              <a:t>eternal Spirit </a:t>
            </a:r>
            <a:r>
              <a:rPr lang="en-US" dirty="0" smtClean="0"/>
              <a:t>offered Himself without blemish to God, cleanse your conscience from dead works to serve the living God?</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126163"/>
          </a:xfrm>
        </p:spPr>
        <p:txBody>
          <a:bodyPr/>
          <a:lstStyle/>
          <a:p>
            <a:r>
              <a:rPr lang="en-US" dirty="0" smtClean="0"/>
              <a:t> “It is evident, by both Scripture and reason, that God is infinitely, eternally, unchangeably, and independently glorious and happy.” </a:t>
            </a:r>
            <a:r>
              <a:rPr lang="en-US" b="1" dirty="0" smtClean="0"/>
              <a:t>Jonathan Edwards</a:t>
            </a:r>
          </a:p>
          <a:p>
            <a:r>
              <a:rPr lang="en-US" dirty="0" smtClean="0"/>
              <a:t>From eternity past, God was full of joy in His glory, fully content as the three persons of the trinity had complete fellowship.</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lstStyle/>
          <a:p>
            <a:r>
              <a:rPr lang="en-US" dirty="0" smtClean="0"/>
              <a:t>Act 17:24  "The God who made the world and all things in it, since He is Lord of heaven and earth, does not dwell in temples made with hands; </a:t>
            </a:r>
          </a:p>
          <a:p>
            <a:r>
              <a:rPr lang="en-US" dirty="0" smtClean="0"/>
              <a:t>Act 17:25  nor is He served by human hands, as though He needed anything, since He Himself gives to all </a:t>
            </a:r>
            <a:r>
              <a:rPr lang="en-US" i="1" dirty="0" smtClean="0"/>
              <a:t>people life and breath and all things;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lstStyle/>
          <a:p>
            <a:r>
              <a:rPr lang="en-US" sz="3600" dirty="0" smtClean="0"/>
              <a:t>So, before anything, there was the tri-</a:t>
            </a:r>
            <a:r>
              <a:rPr lang="en-US" sz="3600" dirty="0" err="1" smtClean="0"/>
              <a:t>une</a:t>
            </a:r>
            <a:r>
              <a:rPr lang="en-US" sz="3600" dirty="0" smtClean="0"/>
              <a:t> God; Father, Son, and Holy Spirit &amp; the 3</a:t>
            </a:r>
            <a:r>
              <a:rPr lang="en-US" sz="3600" baseline="30000" dirty="0" smtClean="0"/>
              <a:t>rd</a:t>
            </a:r>
            <a:r>
              <a:rPr lang="en-US" sz="3600" dirty="0" smtClean="0"/>
              <a:t> heaven or the throne of God…</a:t>
            </a:r>
            <a:endParaRPr lang="en-US" sz="3600" dirty="0"/>
          </a:p>
        </p:txBody>
      </p:sp>
      <p:sp>
        <p:nvSpPr>
          <p:cNvPr id="3" name="Content Placeholder 2"/>
          <p:cNvSpPr>
            <a:spLocks noGrp="1"/>
          </p:cNvSpPr>
          <p:nvPr>
            <p:ph idx="1"/>
          </p:nvPr>
        </p:nvSpPr>
        <p:spPr>
          <a:xfrm>
            <a:off x="457200" y="2286000"/>
            <a:ext cx="8229600" cy="3840163"/>
          </a:xfrm>
        </p:spPr>
        <p:txBody>
          <a:bodyPr/>
          <a:lstStyle/>
          <a:p>
            <a:r>
              <a:rPr lang="en-US" dirty="0" smtClean="0"/>
              <a:t>Before we can continue, we need to look at who God is and where they were before creation – the eternal trinity or Godhead.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t>They conversed with one another:</a:t>
            </a:r>
            <a:endParaRPr lang="en-US" sz="4000" dirty="0"/>
          </a:p>
        </p:txBody>
      </p:sp>
      <p:sp>
        <p:nvSpPr>
          <p:cNvPr id="3" name="Content Placeholder 2"/>
          <p:cNvSpPr>
            <a:spLocks noGrp="1"/>
          </p:cNvSpPr>
          <p:nvPr>
            <p:ph idx="1"/>
          </p:nvPr>
        </p:nvSpPr>
        <p:spPr>
          <a:xfrm>
            <a:off x="457200" y="990600"/>
            <a:ext cx="8229600" cy="5135563"/>
          </a:xfrm>
        </p:spPr>
        <p:txBody>
          <a:bodyPr/>
          <a:lstStyle/>
          <a:p>
            <a:r>
              <a:rPr lang="en-US" dirty="0" smtClean="0"/>
              <a:t>Gen 1:26  Then God(s) said, </a:t>
            </a:r>
            <a:r>
              <a:rPr lang="en-US" u="sng" dirty="0" smtClean="0"/>
              <a:t>"Let Us make man in Our image</a:t>
            </a:r>
            <a:r>
              <a:rPr lang="en-US" dirty="0" smtClean="0"/>
              <a:t>, according to Our likeness; </a:t>
            </a:r>
          </a:p>
          <a:p>
            <a:r>
              <a:rPr lang="en-US" dirty="0" smtClean="0"/>
              <a:t>We must gaze at the Trinity because that is what always has been – before creation…</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a:xfrm>
            <a:off x="457200" y="228600"/>
            <a:ext cx="8229600" cy="5897563"/>
          </a:xfrm>
        </p:spPr>
        <p:txBody>
          <a:bodyPr/>
          <a:lstStyle/>
          <a:p>
            <a:pPr>
              <a:defRPr/>
            </a:pPr>
            <a:r>
              <a:rPr lang="en-US" dirty="0" smtClean="0"/>
              <a:t>We have been taught the trinity can’t be understood.</a:t>
            </a:r>
          </a:p>
          <a:p>
            <a:pPr>
              <a:defRPr/>
            </a:pPr>
            <a:r>
              <a:rPr lang="en-US" dirty="0" smtClean="0"/>
              <a:t>I suggest to you that God, revealed to us in scripture exactly what the trinity looks like.</a:t>
            </a:r>
          </a:p>
          <a:p>
            <a:pPr>
              <a:defRPr/>
            </a:pPr>
            <a:r>
              <a:rPr lang="en-US" dirty="0" smtClean="0"/>
              <a:t>Let us gaze upon the sacred text of scripture and understand the three persons of the Triune Godhead.</a:t>
            </a: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God wants us to get to know Him</a:t>
            </a:r>
          </a:p>
        </p:txBody>
      </p:sp>
      <p:sp>
        <p:nvSpPr>
          <p:cNvPr id="20483" name="Content Placeholder 2"/>
          <p:cNvSpPr>
            <a:spLocks noGrp="1"/>
          </p:cNvSpPr>
          <p:nvPr>
            <p:ph idx="1"/>
          </p:nvPr>
        </p:nvSpPr>
        <p:spPr>
          <a:xfrm>
            <a:off x="457200" y="1447800"/>
            <a:ext cx="8229600" cy="4678363"/>
          </a:xfrm>
        </p:spPr>
        <p:txBody>
          <a:bodyPr/>
          <a:lstStyle/>
          <a:p>
            <a:pPr eaLnBrk="1" hangingPunct="1">
              <a:defRPr/>
            </a:pPr>
            <a:r>
              <a:rPr lang="en-US" dirty="0" smtClean="0"/>
              <a:t>Romans 1:20 “For since the creation of the world God's invisible qualities — His eternal power and divine nature — have been clearly seen, being understood from what has been made, so that men are without excuse.”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a:xfrm>
            <a:off x="304800" y="685800"/>
            <a:ext cx="8534400" cy="5638800"/>
          </a:xfrm>
        </p:spPr>
        <p:txBody>
          <a:bodyPr/>
          <a:lstStyle/>
          <a:p>
            <a:pPr>
              <a:defRPr/>
            </a:pPr>
            <a:r>
              <a:rPr lang="en-US" dirty="0" smtClean="0"/>
              <a:t>Jeremiah 9:24-24</a:t>
            </a:r>
          </a:p>
          <a:p>
            <a:pPr lvl="1">
              <a:defRPr/>
            </a:pPr>
            <a:r>
              <a:rPr lang="en-US" dirty="0" smtClean="0"/>
              <a:t>“</a:t>
            </a:r>
            <a:r>
              <a:rPr lang="en-US" i="1" dirty="0" smtClean="0"/>
              <a:t>This is what the LORD says</a:t>
            </a:r>
            <a:r>
              <a:rPr lang="en-US" dirty="0" smtClean="0"/>
              <a:t>: “Let not the wise man boast of his wisdom or the strong man boast of his strength or the rich man boast of his riches, 24 but let him who boasts boast about this: </a:t>
            </a:r>
            <a:r>
              <a:rPr lang="en-US" u="sng" dirty="0" smtClean="0">
                <a:solidFill>
                  <a:schemeClr val="tx1">
                    <a:lumMod val="95000"/>
                    <a:lumOff val="5000"/>
                  </a:schemeClr>
                </a:solidFill>
              </a:rPr>
              <a:t>that he understands and knows me, </a:t>
            </a:r>
            <a:r>
              <a:rPr lang="en-US" b="1" u="sng" dirty="0" smtClean="0">
                <a:solidFill>
                  <a:schemeClr val="tx1">
                    <a:lumMod val="95000"/>
                    <a:lumOff val="5000"/>
                  </a:schemeClr>
                </a:solidFill>
              </a:rPr>
              <a:t>that I am </a:t>
            </a:r>
            <a:r>
              <a:rPr lang="en-US" dirty="0" smtClean="0"/>
              <a:t>the LORD, who exercises kindness, justice and righteousness on earth, for in these I delight,”  </a:t>
            </a:r>
            <a:r>
              <a:rPr lang="en-US" i="1" dirty="0" smtClean="0"/>
              <a:t>declares the LORD. </a:t>
            </a:r>
          </a:p>
          <a:p>
            <a:pPr>
              <a:defRPr/>
            </a:pP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524000"/>
          </a:xfrm>
        </p:spPr>
        <p:txBody>
          <a:bodyPr/>
          <a:lstStyle/>
          <a:p>
            <a:pPr>
              <a:defRPr/>
            </a:pPr>
            <a:r>
              <a:rPr lang="en-US" dirty="0" smtClean="0"/>
              <a:t>We need to know all three persons of the Godhead</a:t>
            </a:r>
            <a:endParaRPr lang="en-US" dirty="0"/>
          </a:p>
        </p:txBody>
      </p:sp>
      <p:sp>
        <p:nvSpPr>
          <p:cNvPr id="3" name="Content Placeholder 2"/>
          <p:cNvSpPr>
            <a:spLocks noGrp="1"/>
          </p:cNvSpPr>
          <p:nvPr>
            <p:ph idx="1"/>
          </p:nvPr>
        </p:nvSpPr>
        <p:spPr>
          <a:xfrm>
            <a:off x="304800" y="1447800"/>
            <a:ext cx="8534400" cy="4876800"/>
          </a:xfrm>
        </p:spPr>
        <p:txBody>
          <a:bodyPr/>
          <a:lstStyle/>
          <a:p>
            <a:pPr>
              <a:defRPr/>
            </a:pPr>
            <a:r>
              <a:rPr lang="en-US" sz="2400" i="1" dirty="0" smtClean="0"/>
              <a:t>John 17:3 “This is eternal life, </a:t>
            </a:r>
            <a:r>
              <a:rPr lang="en-US" sz="2400" b="1" i="1" u="sng" dirty="0" smtClean="0"/>
              <a:t>that they may know </a:t>
            </a:r>
            <a:r>
              <a:rPr lang="en-US" sz="2400" b="1" i="1" u="sng" dirty="0" smtClean="0">
                <a:solidFill>
                  <a:schemeClr val="tx1">
                    <a:lumMod val="95000"/>
                    <a:lumOff val="5000"/>
                  </a:schemeClr>
                </a:solidFill>
              </a:rPr>
              <a:t>You</a:t>
            </a:r>
            <a:r>
              <a:rPr lang="en-US" sz="2400" b="1" i="1" u="sng" dirty="0" smtClean="0"/>
              <a:t>, the only true God, and Jesus Christ whom You have sent</a:t>
            </a:r>
            <a:r>
              <a:rPr lang="en-US" sz="2400" i="1" dirty="0" smtClean="0"/>
              <a:t>.”</a:t>
            </a:r>
          </a:p>
          <a:p>
            <a:pPr>
              <a:defRPr/>
            </a:pPr>
            <a:r>
              <a:rPr lang="en-US" sz="2400" dirty="0" err="1" smtClean="0"/>
              <a:t>Joh</a:t>
            </a:r>
            <a:r>
              <a:rPr lang="en-US" sz="2400" dirty="0" smtClean="0"/>
              <a:t> 14:16  "I will ask the Father, and He will give you another Helper, that He may be with you forever; </a:t>
            </a:r>
            <a:r>
              <a:rPr lang="en-US" sz="2400" b="1" dirty="0" smtClean="0"/>
              <a:t>17  </a:t>
            </a:r>
            <a:r>
              <a:rPr lang="en-US" sz="2400" b="1" i="1" dirty="0" smtClean="0"/>
              <a:t>that is the Spirit of truth, whom the world cannot receive, because it does not see Him or know Him, </a:t>
            </a:r>
            <a:r>
              <a:rPr lang="en-US" sz="2400" b="1" i="1" u="sng" dirty="0" smtClean="0"/>
              <a:t>but </a:t>
            </a:r>
            <a:r>
              <a:rPr lang="en-US" sz="2400" b="1" i="1" u="sng" dirty="0" smtClean="0">
                <a:solidFill>
                  <a:schemeClr val="tx1">
                    <a:lumMod val="95000"/>
                    <a:lumOff val="5000"/>
                  </a:schemeClr>
                </a:solidFill>
              </a:rPr>
              <a:t>you</a:t>
            </a:r>
            <a:r>
              <a:rPr lang="en-US" sz="2400" b="1" i="1" u="sng" dirty="0" smtClean="0"/>
              <a:t> know Him because He abides with you </a:t>
            </a:r>
            <a:r>
              <a:rPr lang="en-US" sz="2400" b="1" i="1" dirty="0" smtClean="0"/>
              <a:t>and will be in you. </a:t>
            </a:r>
            <a:endParaRPr lang="en-US" sz="2400" i="1" dirty="0" smtClean="0"/>
          </a:p>
          <a:p>
            <a:pPr>
              <a:defRPr/>
            </a:pPr>
            <a:endParaRPr lang="en-US" sz="24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Date Placeholder 3"/>
          <p:cNvSpPr>
            <a:spLocks noGrp="1"/>
          </p:cNvSpPr>
          <p:nvPr>
            <p:ph type="dt" sz="quarter" idx="4294967295"/>
          </p:nvPr>
        </p:nvSpPr>
        <p:spPr bwMode="auto">
          <a:xfrm>
            <a:off x="1676400" y="6248400"/>
            <a:ext cx="1600200" cy="457200"/>
          </a:xfrm>
          <a:prstGeom prst="rect">
            <a:avLst/>
          </a:prstGeom>
          <a:noFill/>
          <a:ln>
            <a:miter lim="800000"/>
            <a:headEnd/>
            <a:tailEnd/>
          </a:ln>
        </p:spPr>
        <p:txBody>
          <a:bodyPr/>
          <a:lstStyle/>
          <a:p>
            <a:fld id="{CF71F69D-E277-4D57-9A22-491D8726C14D}" type="datetime1">
              <a:rPr lang="en-US"/>
              <a:pPr/>
              <a:t>4/15/2012</a:t>
            </a:fld>
            <a:endParaRPr lang="en-US"/>
          </a:p>
        </p:txBody>
      </p:sp>
      <p:sp>
        <p:nvSpPr>
          <p:cNvPr id="8195" name="Footer Placeholder 4"/>
          <p:cNvSpPr>
            <a:spLocks noGrp="1"/>
          </p:cNvSpPr>
          <p:nvPr>
            <p:ph type="ftr" sz="quarter" idx="4294967295"/>
          </p:nvPr>
        </p:nvSpPr>
        <p:spPr bwMode="auto">
          <a:xfrm>
            <a:off x="3429000" y="6248400"/>
            <a:ext cx="2971800" cy="457200"/>
          </a:xfrm>
          <a:prstGeom prst="rect">
            <a:avLst/>
          </a:prstGeom>
          <a:noFill/>
          <a:ln>
            <a:miter lim="800000"/>
            <a:headEnd/>
            <a:tailEnd/>
          </a:ln>
        </p:spPr>
        <p:txBody>
          <a:bodyPr/>
          <a:lstStyle/>
          <a:p>
            <a:r>
              <a:rPr lang="en-US"/>
              <a:t>Pastor Brett Peterson,  </a:t>
            </a:r>
          </a:p>
        </p:txBody>
      </p:sp>
      <p:sp>
        <p:nvSpPr>
          <p:cNvPr id="8196" name="Slide Number Placeholder 5"/>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fld id="{165562AF-4F46-409B-9139-B72D8F9E64AD}" type="slidenum">
              <a:rPr lang="en-US"/>
              <a:pPr/>
              <a:t>29</a:t>
            </a:fld>
            <a:endParaRPr lang="en-US"/>
          </a:p>
        </p:txBody>
      </p:sp>
      <p:sp>
        <p:nvSpPr>
          <p:cNvPr id="189443" name="Rectangle 3"/>
          <p:cNvSpPr>
            <a:spLocks noGrp="1" noChangeArrowheads="1"/>
          </p:cNvSpPr>
          <p:nvPr>
            <p:ph type="title"/>
          </p:nvPr>
        </p:nvSpPr>
        <p:spPr>
          <a:xfrm>
            <a:off x="685800" y="304800"/>
            <a:ext cx="7772400" cy="1143000"/>
          </a:xfrm>
        </p:spPr>
        <p:txBody>
          <a:bodyPr/>
          <a:lstStyle/>
          <a:p>
            <a:pPr>
              <a:defRPr/>
            </a:pPr>
            <a:r>
              <a:rPr lang="en-US" b="1" smtClean="0">
                <a:effectLst>
                  <a:outerShdw blurRad="38100" dist="38100" dir="2700000" algn="tl">
                    <a:srgbClr val="C0C0C0"/>
                  </a:outerShdw>
                </a:effectLst>
                <a:cs typeface="Times New Roman" charset="0"/>
              </a:rPr>
              <a:t>THE TRINITY</a:t>
            </a:r>
            <a:endParaRPr lang="en-US" smtClean="0">
              <a:effectLst>
                <a:outerShdw blurRad="38100" dist="38100" dir="2700000" algn="tl">
                  <a:srgbClr val="C0C0C0"/>
                </a:outerShdw>
              </a:effectLst>
              <a:cs typeface="Times New Roman" charset="0"/>
            </a:endParaRPr>
          </a:p>
        </p:txBody>
      </p:sp>
      <p:sp>
        <p:nvSpPr>
          <p:cNvPr id="189444" name="Rectangle 4"/>
          <p:cNvSpPr>
            <a:spLocks noGrp="1" noChangeArrowheads="1"/>
          </p:cNvSpPr>
          <p:nvPr>
            <p:ph type="body" idx="1"/>
          </p:nvPr>
        </p:nvSpPr>
        <p:spPr>
          <a:xfrm>
            <a:off x="685800" y="1219200"/>
            <a:ext cx="7772400" cy="5029200"/>
          </a:xfrm>
        </p:spPr>
        <p:txBody>
          <a:bodyPr/>
          <a:lstStyle/>
          <a:p>
            <a:pPr>
              <a:defRPr/>
            </a:pPr>
            <a:r>
              <a:rPr lang="en-US" dirty="0" smtClean="0">
                <a:cs typeface="Times New Roman" pitchFamily="18" charset="0"/>
              </a:rPr>
              <a:t>Here is the classical definition: </a:t>
            </a:r>
          </a:p>
          <a:p>
            <a:pPr>
              <a:defRPr/>
            </a:pPr>
            <a:r>
              <a:rPr lang="en-US" i="1" dirty="0" smtClean="0">
                <a:cs typeface="Times New Roman" pitchFamily="18" charset="0"/>
              </a:rPr>
              <a:t>God eternally exists as three persons, Father, Son, and Holy Spirit, and each person is fully God, and that the three make up one Godhead</a:t>
            </a:r>
            <a:r>
              <a:rPr lang="en-US" dirty="0" smtClean="0">
                <a:cs typeface="Times New Roman" pitchFamily="18" charset="0"/>
              </a:rPr>
              <a:t>.</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9443"/>
                                        </p:tgtEl>
                                        <p:attrNameLst>
                                          <p:attrName>style.visibility</p:attrName>
                                        </p:attrNameLst>
                                      </p:cBhvr>
                                      <p:to>
                                        <p:strVal val="visible"/>
                                      </p:to>
                                    </p:set>
                                    <p:animEffect transition="in" filter="slide(fromTop)">
                                      <p:cBhvr>
                                        <p:cTn id="7" dur="500"/>
                                        <p:tgtEl>
                                          <p:spTgt spid="18944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9444">
                                            <p:txEl>
                                              <p:pRg st="0" end="0"/>
                                            </p:txEl>
                                          </p:spTgt>
                                        </p:tgtEl>
                                        <p:attrNameLst>
                                          <p:attrName>style.visibility</p:attrName>
                                        </p:attrNameLst>
                                      </p:cBhvr>
                                      <p:to>
                                        <p:strVal val="visible"/>
                                      </p:to>
                                    </p:set>
                                    <p:animEffect transition="in" filter="slide(fromLeft)">
                                      <p:cBhvr>
                                        <p:cTn id="12" dur="500"/>
                                        <p:tgtEl>
                                          <p:spTgt spid="189444">
                                            <p:txEl>
                                              <p:pRg st="0" end="0"/>
                                            </p:txEl>
                                          </p:spTgt>
                                        </p:tgtEl>
                                      </p:cBhvr>
                                    </p:animEffect>
                                  </p:childTnLst>
                                  <p:subTnLst>
                                    <p:animClr>
                                      <p:cBhvr override="childStyle">
                                        <p:cTn dur="1" fill="hold" display="0" masterRel="nextClick" afterEffect="1"/>
                                        <p:tgtEl>
                                          <p:spTgt spid="189444">
                                            <p:txEl>
                                              <p:pRg st="0" end="0"/>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9444">
                                            <p:txEl>
                                              <p:pRg st="1" end="1"/>
                                            </p:txEl>
                                          </p:spTgt>
                                        </p:tgtEl>
                                        <p:attrNameLst>
                                          <p:attrName>style.visibility</p:attrName>
                                        </p:attrNameLst>
                                      </p:cBhvr>
                                      <p:to>
                                        <p:strVal val="visible"/>
                                      </p:to>
                                    </p:set>
                                    <p:animEffect transition="in" filter="slide(fromLeft)">
                                      <p:cBhvr>
                                        <p:cTn id="17" dur="500"/>
                                        <p:tgtEl>
                                          <p:spTgt spid="189444">
                                            <p:txEl>
                                              <p:pRg st="1" end="1"/>
                                            </p:txEl>
                                          </p:spTgt>
                                        </p:tgtEl>
                                      </p:cBhvr>
                                    </p:animEffect>
                                  </p:childTnLst>
                                  <p:subTnLst>
                                    <p:animClr>
                                      <p:cBhvr override="childStyle">
                                        <p:cTn dur="1" fill="hold" display="0" masterRel="nextClick" afterEffect="1"/>
                                        <p:tgtEl>
                                          <p:spTgt spid="189444">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utoUpdateAnimBg="0"/>
      <p:bldP spid="189444"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lstStyle/>
          <a:p>
            <a:r>
              <a:rPr lang="en-US" sz="3200" dirty="0" smtClean="0"/>
              <a:t>This adventure is 43 years in the making as God has spoken to me regarding His Word!</a:t>
            </a:r>
            <a:br>
              <a:rPr lang="en-US" sz="3200" dirty="0" smtClean="0"/>
            </a:br>
            <a:r>
              <a:rPr lang="en-US" sz="3200" dirty="0" smtClean="0"/>
              <a:t>And 31 years at a scholarly level…</a:t>
            </a:r>
            <a:endParaRPr lang="en-US" sz="3200" dirty="0"/>
          </a:p>
        </p:txBody>
      </p:sp>
      <p:pic>
        <p:nvPicPr>
          <p:cNvPr id="4" name="Content Placeholder 3" descr="scroll.bmp"/>
          <p:cNvPicPr>
            <a:picLocks noGrp="1" noChangeAspect="1"/>
          </p:cNvPicPr>
          <p:nvPr>
            <p:ph idx="1"/>
          </p:nvPr>
        </p:nvPicPr>
        <p:blipFill>
          <a:blip r:embed="rId3" cstate="print"/>
          <a:stretch>
            <a:fillRect/>
          </a:stretch>
        </p:blipFill>
        <p:spPr>
          <a:xfrm>
            <a:off x="2322871" y="1905000"/>
            <a:ext cx="4458383" cy="3239294"/>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p:cNvSpPr>
            <a:spLocks noGrp="1"/>
          </p:cNvSpPr>
          <p:nvPr>
            <p:ph type="dt" sz="quarter" idx="4294967295"/>
          </p:nvPr>
        </p:nvSpPr>
        <p:spPr bwMode="auto">
          <a:xfrm>
            <a:off x="1676400" y="6248400"/>
            <a:ext cx="1600200" cy="457200"/>
          </a:xfrm>
          <a:prstGeom prst="rect">
            <a:avLst/>
          </a:prstGeom>
          <a:noFill/>
          <a:ln>
            <a:miter lim="800000"/>
            <a:headEnd/>
            <a:tailEnd/>
          </a:ln>
        </p:spPr>
        <p:txBody>
          <a:bodyPr/>
          <a:lstStyle/>
          <a:p>
            <a:fld id="{79C0FD4D-F018-45EC-989E-4A1875E7203B}" type="datetime1">
              <a:rPr lang="en-US"/>
              <a:pPr/>
              <a:t>4/15/2012</a:t>
            </a:fld>
            <a:endParaRPr lang="en-US"/>
          </a:p>
        </p:txBody>
      </p:sp>
      <p:sp>
        <p:nvSpPr>
          <p:cNvPr id="9219" name="Footer Placeholder 4"/>
          <p:cNvSpPr>
            <a:spLocks noGrp="1"/>
          </p:cNvSpPr>
          <p:nvPr>
            <p:ph type="ftr" sz="quarter" idx="4294967295"/>
          </p:nvPr>
        </p:nvSpPr>
        <p:spPr bwMode="auto">
          <a:xfrm>
            <a:off x="3429000" y="6248400"/>
            <a:ext cx="2971800" cy="457200"/>
          </a:xfrm>
          <a:prstGeom prst="rect">
            <a:avLst/>
          </a:prstGeom>
          <a:noFill/>
          <a:ln>
            <a:miter lim="800000"/>
            <a:headEnd/>
            <a:tailEnd/>
          </a:ln>
        </p:spPr>
        <p:txBody>
          <a:bodyPr/>
          <a:lstStyle/>
          <a:p>
            <a:r>
              <a:rPr lang="en-US"/>
              <a:t>Pastor Brett Peterson,  </a:t>
            </a:r>
          </a:p>
        </p:txBody>
      </p:sp>
      <p:sp>
        <p:nvSpPr>
          <p:cNvPr id="9220" name="Slide Number Placeholder 5"/>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fld id="{12B655C2-48C8-48E0-A62A-35BD3B016304}" type="slidenum">
              <a:rPr lang="en-US"/>
              <a:pPr/>
              <a:t>30</a:t>
            </a:fld>
            <a:endParaRPr lang="en-US"/>
          </a:p>
        </p:txBody>
      </p:sp>
      <p:sp>
        <p:nvSpPr>
          <p:cNvPr id="202755" name="Rectangle 3"/>
          <p:cNvSpPr>
            <a:spLocks noGrp="1" noChangeArrowheads="1"/>
          </p:cNvSpPr>
          <p:nvPr>
            <p:ph type="title"/>
          </p:nvPr>
        </p:nvSpPr>
        <p:spPr>
          <a:xfrm>
            <a:off x="685800" y="304800"/>
            <a:ext cx="7772400" cy="1143000"/>
          </a:xfrm>
        </p:spPr>
        <p:txBody>
          <a:bodyPr/>
          <a:lstStyle/>
          <a:p>
            <a:pPr>
              <a:defRPr/>
            </a:pPr>
            <a:r>
              <a:rPr lang="en-US" b="1" smtClean="0">
                <a:effectLst>
                  <a:outerShdw blurRad="38100" dist="38100" dir="2700000" algn="tl">
                    <a:srgbClr val="C0C0C0"/>
                  </a:outerShdw>
                </a:effectLst>
                <a:cs typeface="Times New Roman" charset="0"/>
              </a:rPr>
              <a:t>THE TRINITY</a:t>
            </a:r>
            <a:endParaRPr lang="en-US" smtClean="0">
              <a:effectLst>
                <a:outerShdw blurRad="38100" dist="38100" dir="2700000" algn="tl">
                  <a:srgbClr val="C0C0C0"/>
                </a:outerShdw>
              </a:effectLst>
              <a:cs typeface="Times New Roman" charset="0"/>
            </a:endParaRPr>
          </a:p>
        </p:txBody>
      </p:sp>
      <p:sp>
        <p:nvSpPr>
          <p:cNvPr id="202756" name="Rectangle 4"/>
          <p:cNvSpPr>
            <a:spLocks noGrp="1" noChangeArrowheads="1"/>
          </p:cNvSpPr>
          <p:nvPr>
            <p:ph type="body" idx="1"/>
          </p:nvPr>
        </p:nvSpPr>
        <p:spPr>
          <a:xfrm>
            <a:off x="304800" y="1295400"/>
            <a:ext cx="8458200" cy="5029200"/>
          </a:xfrm>
        </p:spPr>
        <p:txBody>
          <a:bodyPr/>
          <a:lstStyle/>
          <a:p>
            <a:pPr>
              <a:defRPr/>
            </a:pPr>
            <a:r>
              <a:rPr lang="en-US" sz="4400" b="1" dirty="0" smtClean="0">
                <a:cs typeface="Times New Roman" pitchFamily="18" charset="0"/>
              </a:rPr>
              <a:t>1.   </a:t>
            </a:r>
            <a:r>
              <a:rPr lang="en-US" sz="4400" dirty="0" smtClean="0">
                <a:cs typeface="Times New Roman" pitchFamily="18" charset="0"/>
              </a:rPr>
              <a:t>God is three persons.</a:t>
            </a:r>
          </a:p>
          <a:p>
            <a:pPr>
              <a:defRPr/>
            </a:pPr>
            <a:r>
              <a:rPr lang="en-US" sz="4400" b="1" dirty="0" smtClean="0">
                <a:cs typeface="Times New Roman" pitchFamily="18" charset="0"/>
              </a:rPr>
              <a:t>2.   </a:t>
            </a:r>
            <a:r>
              <a:rPr lang="en-US" sz="4400" dirty="0" smtClean="0">
                <a:cs typeface="Times New Roman" pitchFamily="18" charset="0"/>
              </a:rPr>
              <a:t>Each person is fully God.</a:t>
            </a:r>
          </a:p>
          <a:p>
            <a:pPr>
              <a:defRPr/>
            </a:pPr>
            <a:r>
              <a:rPr lang="en-US" sz="4400" b="1" dirty="0" smtClean="0">
                <a:cs typeface="Times New Roman" pitchFamily="18" charset="0"/>
              </a:rPr>
              <a:t>3.   </a:t>
            </a:r>
            <a:r>
              <a:rPr lang="en-US" sz="4400" dirty="0" smtClean="0">
                <a:cs typeface="Times New Roman" pitchFamily="18" charset="0"/>
              </a:rPr>
              <a:t>There is one Godhead.</a:t>
            </a:r>
            <a:endParaRPr lang="en-US" sz="4400" dirty="0" smtClean="0"/>
          </a:p>
          <a:p>
            <a:pPr>
              <a:buFont typeface="Wingdings" pitchFamily="2" charset="2"/>
              <a:buNone/>
              <a:defRPr/>
            </a:pPr>
            <a:r>
              <a:rPr lang="en-US" sz="4400" dirty="0" smtClean="0">
                <a:cs typeface="Times New Roman" pitchFamily="18" charset="0"/>
              </a:rPr>
              <a:t>An early diagram of the trinity…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slide(fromTop)">
                                      <p:cBhvr>
                                        <p:cTn id="7" dur="500"/>
                                        <p:tgtEl>
                                          <p:spTgt spid="20275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02756">
                                            <p:txEl>
                                              <p:pRg st="0" end="0"/>
                                            </p:txEl>
                                          </p:spTgt>
                                        </p:tgtEl>
                                        <p:attrNameLst>
                                          <p:attrName>style.visibility</p:attrName>
                                        </p:attrNameLst>
                                      </p:cBhvr>
                                      <p:to>
                                        <p:strVal val="visible"/>
                                      </p:to>
                                    </p:set>
                                    <p:animEffect transition="in" filter="slide(fromLeft)">
                                      <p:cBhvr>
                                        <p:cTn id="12" dur="500"/>
                                        <p:tgtEl>
                                          <p:spTgt spid="202756">
                                            <p:txEl>
                                              <p:pRg st="0" end="0"/>
                                            </p:txEl>
                                          </p:spTgt>
                                        </p:tgtEl>
                                      </p:cBhvr>
                                    </p:animEffect>
                                  </p:childTnLst>
                                  <p:subTnLst>
                                    <p:animClr>
                                      <p:cBhvr override="childStyle">
                                        <p:cTn dur="1" fill="hold" display="0" masterRel="nextClick" afterEffect="1"/>
                                        <p:tgtEl>
                                          <p:spTgt spid="202756">
                                            <p:txEl>
                                              <p:pRg st="0" end="0"/>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2756">
                                            <p:txEl>
                                              <p:pRg st="1" end="1"/>
                                            </p:txEl>
                                          </p:spTgt>
                                        </p:tgtEl>
                                        <p:attrNameLst>
                                          <p:attrName>style.visibility</p:attrName>
                                        </p:attrNameLst>
                                      </p:cBhvr>
                                      <p:to>
                                        <p:strVal val="visible"/>
                                      </p:to>
                                    </p:set>
                                    <p:animEffect transition="in" filter="slide(fromLeft)">
                                      <p:cBhvr>
                                        <p:cTn id="17" dur="500"/>
                                        <p:tgtEl>
                                          <p:spTgt spid="202756">
                                            <p:txEl>
                                              <p:pRg st="1" end="1"/>
                                            </p:txEl>
                                          </p:spTgt>
                                        </p:tgtEl>
                                      </p:cBhvr>
                                    </p:animEffect>
                                  </p:childTnLst>
                                  <p:subTnLst>
                                    <p:animClr>
                                      <p:cBhvr override="childStyle">
                                        <p:cTn dur="1" fill="hold" display="0" masterRel="nextClick" afterEffect="1"/>
                                        <p:tgtEl>
                                          <p:spTgt spid="202756">
                                            <p:txEl>
                                              <p:pRg st="1" end="1"/>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02756">
                                            <p:txEl>
                                              <p:pRg st="2" end="2"/>
                                            </p:txEl>
                                          </p:spTgt>
                                        </p:tgtEl>
                                        <p:attrNameLst>
                                          <p:attrName>style.visibility</p:attrName>
                                        </p:attrNameLst>
                                      </p:cBhvr>
                                      <p:to>
                                        <p:strVal val="visible"/>
                                      </p:to>
                                    </p:set>
                                    <p:animEffect transition="in" filter="slide(fromLeft)">
                                      <p:cBhvr>
                                        <p:cTn id="22" dur="500"/>
                                        <p:tgtEl>
                                          <p:spTgt spid="202756">
                                            <p:txEl>
                                              <p:pRg st="2" end="2"/>
                                            </p:txEl>
                                          </p:spTgt>
                                        </p:tgtEl>
                                      </p:cBhvr>
                                    </p:animEffect>
                                  </p:childTnLst>
                                  <p:subTnLst>
                                    <p:animClr>
                                      <p:cBhvr override="childStyle">
                                        <p:cTn dur="1" fill="hold" display="0" masterRel="nextClick" afterEffect="1"/>
                                        <p:tgtEl>
                                          <p:spTgt spid="202756">
                                            <p:txEl>
                                              <p:pRg st="2" end="2"/>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02756">
                                            <p:txEl>
                                              <p:pRg st="3" end="3"/>
                                            </p:txEl>
                                          </p:spTgt>
                                        </p:tgtEl>
                                        <p:attrNameLst>
                                          <p:attrName>style.visibility</p:attrName>
                                        </p:attrNameLst>
                                      </p:cBhvr>
                                      <p:to>
                                        <p:strVal val="visible"/>
                                      </p:to>
                                    </p:set>
                                    <p:animEffect transition="in" filter="slide(fromLeft)">
                                      <p:cBhvr>
                                        <p:cTn id="27" dur="500"/>
                                        <p:tgtEl>
                                          <p:spTgt spid="202756">
                                            <p:txEl>
                                              <p:pRg st="3" end="3"/>
                                            </p:txEl>
                                          </p:spTgt>
                                        </p:tgtEl>
                                      </p:cBhvr>
                                    </p:animEffect>
                                  </p:childTnLst>
                                  <p:subTnLst>
                                    <p:animClr>
                                      <p:cBhvr override="childStyle">
                                        <p:cTn dur="1" fill="hold" display="0" masterRel="nextClick" afterEffect="1"/>
                                        <p:tgtEl>
                                          <p:spTgt spid="202756">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utoUpdateAnimBg="0"/>
      <p:bldP spid="202756"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0244" name="Picture 2" descr="http://www.gotquestions.org/images/trinity.jpg"/>
          <p:cNvPicPr>
            <a:picLocks noChangeAspect="1" noChangeArrowheads="1"/>
          </p:cNvPicPr>
          <p:nvPr/>
        </p:nvPicPr>
        <p:blipFill>
          <a:blip r:embed="rId3" cstate="print"/>
          <a:srcRect/>
          <a:stretch>
            <a:fillRect/>
          </a:stretch>
        </p:blipFill>
        <p:spPr bwMode="auto">
          <a:xfrm>
            <a:off x="1524000" y="457200"/>
            <a:ext cx="6019800" cy="5867400"/>
          </a:xfrm>
          <a:prstGeom prst="rect">
            <a:avLst/>
          </a:prstGeom>
          <a:noFill/>
          <a:ln w="9525">
            <a:noFill/>
            <a:miter lim="800000"/>
            <a:headEnd/>
            <a:tailEnd/>
          </a:ln>
        </p:spPr>
      </p:pic>
      <p:sp>
        <p:nvSpPr>
          <p:cNvPr id="5" name="TextBox 4"/>
          <p:cNvSpPr txBox="1"/>
          <p:nvPr/>
        </p:nvSpPr>
        <p:spPr>
          <a:xfrm>
            <a:off x="4114800" y="3733800"/>
            <a:ext cx="1143000" cy="215444"/>
          </a:xfrm>
          <a:prstGeom prst="rect">
            <a:avLst/>
          </a:prstGeom>
          <a:noFill/>
        </p:spPr>
        <p:txBody>
          <a:bodyPr wrap="square" rtlCol="0">
            <a:spAutoFit/>
          </a:bodyPr>
          <a:lstStyle/>
          <a:p>
            <a:r>
              <a:rPr lang="en-US" sz="800" dirty="0" smtClean="0"/>
              <a:t>Elohiem – God’s</a:t>
            </a:r>
            <a:endParaRPr lang="en-US" sz="8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211763"/>
          </a:xfrm>
        </p:spPr>
        <p:txBody>
          <a:bodyPr/>
          <a:lstStyle/>
          <a:p>
            <a:r>
              <a:rPr lang="en-US" dirty="0" smtClean="0"/>
              <a:t>Three persons with unique personality, functions, and spatially separate individuals but fully operating as one.</a:t>
            </a:r>
          </a:p>
          <a:p>
            <a:r>
              <a:rPr lang="en-US" dirty="0" smtClean="0"/>
              <a:t>So, here in is the confusion – utilizing expositional consistency, what does ‘one’ mean? – It is a singular plurality…</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228600" y="0"/>
            <a:ext cx="8629650" cy="685800"/>
          </a:xfrm>
        </p:spPr>
        <p:txBody>
          <a:bodyPr/>
          <a:lstStyle/>
          <a:p>
            <a:pPr eaLnBrk="1" hangingPunct="1">
              <a:defRPr/>
            </a:pPr>
            <a:r>
              <a:rPr lang="en-US" dirty="0" smtClean="0"/>
              <a:t>Three persons, one God</a:t>
            </a:r>
          </a:p>
        </p:txBody>
      </p:sp>
      <p:sp>
        <p:nvSpPr>
          <p:cNvPr id="12291" name="Rectangle 3"/>
          <p:cNvSpPr>
            <a:spLocks noGrp="1" noChangeArrowheads="1"/>
          </p:cNvSpPr>
          <p:nvPr>
            <p:ph type="subTitle" idx="1"/>
          </p:nvPr>
        </p:nvSpPr>
        <p:spPr>
          <a:xfrm>
            <a:off x="0" y="762000"/>
            <a:ext cx="9144000" cy="5715000"/>
          </a:xfrm>
        </p:spPr>
        <p:txBody>
          <a:bodyPr/>
          <a:lstStyle/>
          <a:p>
            <a:pPr marL="609600" indent="-609600" eaLnBrk="1" hangingPunct="1">
              <a:defRPr/>
            </a:pPr>
            <a:r>
              <a:rPr lang="en-US" dirty="0" smtClean="0"/>
              <a:t>John 10:30  "I and the Father </a:t>
            </a:r>
            <a:r>
              <a:rPr lang="en-US" u="sng" dirty="0" smtClean="0"/>
              <a:t>are one</a:t>
            </a:r>
            <a:r>
              <a:rPr lang="en-US" dirty="0" smtClean="0"/>
              <a:t>." </a:t>
            </a:r>
          </a:p>
          <a:p>
            <a:pPr marL="609600" indent="-609600" eaLnBrk="1" hangingPunct="1">
              <a:defRPr/>
            </a:pPr>
            <a:r>
              <a:rPr lang="en-US" dirty="0" smtClean="0"/>
              <a:t>One = full agreement, together, same in purpose</a:t>
            </a:r>
          </a:p>
          <a:p>
            <a:pPr>
              <a:defRPr/>
            </a:pPr>
            <a:r>
              <a:rPr lang="en-US" dirty="0" smtClean="0"/>
              <a:t>Mar 10:7  "FOR THIS REASON A MAN SHALL LEAVE HIS FATHER AND MOTHER, </a:t>
            </a:r>
          </a:p>
          <a:p>
            <a:pPr>
              <a:defRPr/>
            </a:pPr>
            <a:r>
              <a:rPr lang="en-US" b="1" dirty="0" smtClean="0"/>
              <a:t>Mar 10:8  AND THE </a:t>
            </a:r>
            <a:r>
              <a:rPr lang="en-US" b="1" u="sng" dirty="0" smtClean="0"/>
              <a:t>TWO SHALL BECOME ONE FLESH</a:t>
            </a:r>
            <a:r>
              <a:rPr lang="en-US" b="1" dirty="0" smtClean="0"/>
              <a:t>; so they are no longer two, but one flesh. </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20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2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is many but one…</a:t>
            </a:r>
            <a:endParaRPr lang="en-US" dirty="0"/>
          </a:p>
        </p:txBody>
      </p:sp>
      <p:sp>
        <p:nvSpPr>
          <p:cNvPr id="3" name="Content Placeholder 2"/>
          <p:cNvSpPr>
            <a:spLocks noGrp="1"/>
          </p:cNvSpPr>
          <p:nvPr>
            <p:ph idx="1"/>
          </p:nvPr>
        </p:nvSpPr>
        <p:spPr>
          <a:xfrm>
            <a:off x="457200" y="1219200"/>
            <a:ext cx="8229600" cy="4906963"/>
          </a:xfrm>
        </p:spPr>
        <p:txBody>
          <a:bodyPr/>
          <a:lstStyle/>
          <a:p>
            <a:r>
              <a:rPr lang="en-US" b="1" dirty="0" err="1" smtClean="0"/>
              <a:t>Joh</a:t>
            </a:r>
            <a:r>
              <a:rPr lang="en-US" b="1" dirty="0" smtClean="0"/>
              <a:t> 17:11  "I am no longer in the world; and </a:t>
            </a:r>
            <a:r>
              <a:rPr lang="en-US" b="1" i="1" dirty="0" smtClean="0"/>
              <a:t>yet they themselves are in the world, and I come to You. Holy Father, keep them in Your name, the name which You have given Me, </a:t>
            </a:r>
            <a:r>
              <a:rPr lang="en-US" b="1" i="1" u="sng" dirty="0" smtClean="0"/>
              <a:t>that they may be one even as We are.</a:t>
            </a:r>
            <a:r>
              <a:rPr lang="en-US" b="1" i="1" dirty="0" smtClean="0"/>
              <a:t> </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8229600" cy="5059363"/>
          </a:xfrm>
        </p:spPr>
        <p:txBody>
          <a:bodyPr/>
          <a:lstStyle/>
          <a:p>
            <a:r>
              <a:rPr lang="en-US" dirty="0" err="1" smtClean="0"/>
              <a:t>Joh</a:t>
            </a:r>
            <a:r>
              <a:rPr lang="en-US" dirty="0" smtClean="0"/>
              <a:t> 17:22  "The glory which You have given Me I have given to them, that they may be one, just as We are one;</a:t>
            </a:r>
          </a:p>
          <a:p>
            <a:r>
              <a:rPr lang="en-US" dirty="0" smtClean="0"/>
              <a:t>Again, the definition is full agreement, together with like purpose, unified, thus the term ‘trinity’ or tri-unity.</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is not one person</a:t>
            </a:r>
            <a:endParaRPr lang="en-US" dirty="0"/>
          </a:p>
        </p:txBody>
      </p:sp>
      <p:sp>
        <p:nvSpPr>
          <p:cNvPr id="3" name="Content Placeholder 2"/>
          <p:cNvSpPr>
            <a:spLocks noGrp="1"/>
          </p:cNvSpPr>
          <p:nvPr>
            <p:ph idx="1"/>
          </p:nvPr>
        </p:nvSpPr>
        <p:spPr/>
        <p:txBody>
          <a:bodyPr/>
          <a:lstStyle/>
          <a:p>
            <a:r>
              <a:rPr lang="en-US" dirty="0" smtClean="0"/>
              <a:t>But three person’s in full agreement, unity, and togetherness in purpose and thought.</a:t>
            </a:r>
          </a:p>
          <a:p>
            <a:r>
              <a:rPr lang="en-US" dirty="0" smtClean="0"/>
              <a:t>Just like a man and woman in marriage should be.</a:t>
            </a:r>
          </a:p>
          <a:p>
            <a:r>
              <a:rPr lang="en-US" dirty="0" smtClean="0"/>
              <a:t>Just like the true church should be.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Date Placeholder 3"/>
          <p:cNvSpPr>
            <a:spLocks noGrp="1"/>
          </p:cNvSpPr>
          <p:nvPr>
            <p:ph type="dt" sz="quarter" idx="4294967295"/>
          </p:nvPr>
        </p:nvSpPr>
        <p:spPr bwMode="auto">
          <a:xfrm>
            <a:off x="1676400" y="6248400"/>
            <a:ext cx="1600200" cy="457200"/>
          </a:xfrm>
          <a:prstGeom prst="rect">
            <a:avLst/>
          </a:prstGeom>
          <a:noFill/>
          <a:ln>
            <a:miter lim="800000"/>
            <a:headEnd/>
            <a:tailEnd/>
          </a:ln>
        </p:spPr>
        <p:txBody>
          <a:bodyPr/>
          <a:lstStyle/>
          <a:p>
            <a:fld id="{2985A865-5DB9-48E5-9C71-0E307DA281BC}" type="datetime1">
              <a:rPr lang="en-US"/>
              <a:pPr/>
              <a:t>4/15/2012</a:t>
            </a:fld>
            <a:endParaRPr lang="en-US"/>
          </a:p>
        </p:txBody>
      </p:sp>
      <p:sp>
        <p:nvSpPr>
          <p:cNvPr id="11267" name="Footer Placeholder 4"/>
          <p:cNvSpPr>
            <a:spLocks noGrp="1"/>
          </p:cNvSpPr>
          <p:nvPr>
            <p:ph type="ftr" sz="quarter" idx="4294967295"/>
          </p:nvPr>
        </p:nvSpPr>
        <p:spPr bwMode="auto">
          <a:xfrm>
            <a:off x="3429000" y="6248400"/>
            <a:ext cx="2971800" cy="457200"/>
          </a:xfrm>
          <a:prstGeom prst="rect">
            <a:avLst/>
          </a:prstGeom>
          <a:noFill/>
          <a:ln>
            <a:miter lim="800000"/>
            <a:headEnd/>
            <a:tailEnd/>
          </a:ln>
        </p:spPr>
        <p:txBody>
          <a:bodyPr/>
          <a:lstStyle/>
          <a:p>
            <a:r>
              <a:rPr lang="en-US"/>
              <a:t>Pastor Brett Peterson,  </a:t>
            </a:r>
          </a:p>
        </p:txBody>
      </p:sp>
      <p:sp>
        <p:nvSpPr>
          <p:cNvPr id="11268" name="Slide Number Placeholder 5"/>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fld id="{0E83325F-B42C-4836-AEAB-2F96A93930C3}" type="slidenum">
              <a:rPr lang="en-US"/>
              <a:pPr/>
              <a:t>37</a:t>
            </a:fld>
            <a:endParaRPr lang="en-US"/>
          </a:p>
        </p:txBody>
      </p:sp>
      <p:sp>
        <p:nvSpPr>
          <p:cNvPr id="203780" name="Rectangle 4"/>
          <p:cNvSpPr>
            <a:spLocks noGrp="1" noChangeArrowheads="1"/>
          </p:cNvSpPr>
          <p:nvPr>
            <p:ph type="body" idx="1"/>
          </p:nvPr>
        </p:nvSpPr>
        <p:spPr>
          <a:xfrm>
            <a:off x="304800" y="152400"/>
            <a:ext cx="8458200" cy="6172200"/>
          </a:xfrm>
        </p:spPr>
        <p:txBody>
          <a:bodyPr/>
          <a:lstStyle/>
          <a:p>
            <a:pPr>
              <a:lnSpc>
                <a:spcPct val="90000"/>
              </a:lnSpc>
              <a:defRPr/>
            </a:pPr>
            <a:r>
              <a:rPr lang="en-US" sz="2800" b="1" dirty="0" smtClean="0">
                <a:cs typeface="Times New Roman" pitchFamily="18" charset="0"/>
              </a:rPr>
              <a:t>1.     God Is Three Persons.</a:t>
            </a:r>
          </a:p>
          <a:p>
            <a:pPr>
              <a:lnSpc>
                <a:spcPct val="90000"/>
              </a:lnSpc>
              <a:defRPr/>
            </a:pPr>
            <a:r>
              <a:rPr lang="en-US" sz="2800" b="1" dirty="0" smtClean="0">
                <a:cs typeface="Times New Roman" pitchFamily="18" charset="0"/>
              </a:rPr>
              <a:t>God is not one person that wears three hats.  </a:t>
            </a:r>
            <a:endParaRPr lang="en-US" sz="2800" dirty="0" smtClean="0">
              <a:cs typeface="Times New Roman" pitchFamily="18" charset="0"/>
            </a:endParaRPr>
          </a:p>
          <a:p>
            <a:pPr>
              <a:lnSpc>
                <a:spcPct val="90000"/>
              </a:lnSpc>
              <a:defRPr/>
            </a:pPr>
            <a:r>
              <a:rPr lang="en-US" sz="2800" dirty="0" smtClean="0">
                <a:solidFill>
                  <a:srgbClr val="FFFF66"/>
                </a:solidFill>
                <a:effectLst>
                  <a:outerShdw blurRad="38100" dist="38100" dir="2700000" algn="tl">
                    <a:srgbClr val="FFFFFF"/>
                  </a:outerShdw>
                </a:effectLst>
                <a:cs typeface="Times New Roman" pitchFamily="18" charset="0"/>
              </a:rPr>
              <a:t>Passages showing distinctions.</a:t>
            </a:r>
          </a:p>
          <a:p>
            <a:pPr>
              <a:lnSpc>
                <a:spcPct val="90000"/>
              </a:lnSpc>
              <a:defRPr/>
            </a:pPr>
            <a:r>
              <a:rPr lang="en-US" sz="2800" dirty="0" smtClean="0">
                <a:cs typeface="Times New Roman" pitchFamily="18" charset="0"/>
              </a:rPr>
              <a:t>John 1:1-2 tells us: “In the beginning was the Word, and the Word was with God, and the Word was God. He was in the beginning with God.” </a:t>
            </a:r>
            <a:br>
              <a:rPr lang="en-US" sz="2800" dirty="0" smtClean="0">
                <a:cs typeface="Times New Roman" pitchFamily="18" charset="0"/>
              </a:rPr>
            </a:br>
            <a:r>
              <a:rPr lang="en-US" sz="2800" dirty="0" smtClean="0">
                <a:cs typeface="Times New Roman" pitchFamily="18" charset="0"/>
              </a:rPr>
              <a:t>The fact that the “Word” (who is seen to be Christ in vv. 9-18) is “with” God shows distinction from God the Father. </a:t>
            </a:r>
            <a:endParaRPr lang="en-US" sz="28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slide(fromLeft)">
                                      <p:cBhvr>
                                        <p:cTn id="7" dur="500"/>
                                        <p:tgtEl>
                                          <p:spTgt spid="203780">
                                            <p:txEl>
                                              <p:pRg st="0" end="0"/>
                                            </p:txEl>
                                          </p:spTgt>
                                        </p:tgtEl>
                                      </p:cBhvr>
                                    </p:animEffect>
                                  </p:childTnLst>
                                  <p:subTnLst>
                                    <p:animClr>
                                      <p:cBhvr override="childStyle">
                                        <p:cTn dur="1" fill="hold" display="0" masterRel="nextClick" afterEffect="1"/>
                                        <p:tgtEl>
                                          <p:spTgt spid="203780">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03780">
                                            <p:txEl>
                                              <p:pRg st="1" end="1"/>
                                            </p:txEl>
                                          </p:spTgt>
                                        </p:tgtEl>
                                        <p:attrNameLst>
                                          <p:attrName>style.visibility</p:attrName>
                                        </p:attrNameLst>
                                      </p:cBhvr>
                                      <p:to>
                                        <p:strVal val="visible"/>
                                      </p:to>
                                    </p:set>
                                    <p:animEffect transition="in" filter="slide(fromLeft)">
                                      <p:cBhvr>
                                        <p:cTn id="12" dur="500"/>
                                        <p:tgtEl>
                                          <p:spTgt spid="203780">
                                            <p:txEl>
                                              <p:pRg st="1" end="1"/>
                                            </p:txEl>
                                          </p:spTgt>
                                        </p:tgtEl>
                                      </p:cBhvr>
                                    </p:animEffect>
                                  </p:childTnLst>
                                  <p:subTnLst>
                                    <p:animClr>
                                      <p:cBhvr override="childStyle">
                                        <p:cTn dur="1" fill="hold" display="0" masterRel="nextClick" afterEffect="1"/>
                                        <p:tgtEl>
                                          <p:spTgt spid="203780">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3780">
                                            <p:txEl>
                                              <p:pRg st="2" end="2"/>
                                            </p:txEl>
                                          </p:spTgt>
                                        </p:tgtEl>
                                        <p:attrNameLst>
                                          <p:attrName>style.visibility</p:attrName>
                                        </p:attrNameLst>
                                      </p:cBhvr>
                                      <p:to>
                                        <p:strVal val="visible"/>
                                      </p:to>
                                    </p:set>
                                    <p:animEffect transition="in" filter="slide(fromLeft)">
                                      <p:cBhvr>
                                        <p:cTn id="17" dur="500"/>
                                        <p:tgtEl>
                                          <p:spTgt spid="203780">
                                            <p:txEl>
                                              <p:pRg st="2" end="2"/>
                                            </p:txEl>
                                          </p:spTgt>
                                        </p:tgtEl>
                                      </p:cBhvr>
                                    </p:animEffect>
                                  </p:childTnLst>
                                  <p:subTnLst>
                                    <p:animClr>
                                      <p:cBhvr override="childStyle">
                                        <p:cTn dur="1" fill="hold" display="0" masterRel="nextClick" afterEffect="1"/>
                                        <p:tgtEl>
                                          <p:spTgt spid="203780">
                                            <p:txEl>
                                              <p:pRg st="2" end="2"/>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03780">
                                            <p:txEl>
                                              <p:pRg st="3" end="3"/>
                                            </p:txEl>
                                          </p:spTgt>
                                        </p:tgtEl>
                                        <p:attrNameLst>
                                          <p:attrName>style.visibility</p:attrName>
                                        </p:attrNameLst>
                                      </p:cBhvr>
                                      <p:to>
                                        <p:strVal val="visible"/>
                                      </p:to>
                                    </p:set>
                                    <p:animEffect transition="in" filter="slide(fromLeft)">
                                      <p:cBhvr>
                                        <p:cTn id="22" dur="500"/>
                                        <p:tgtEl>
                                          <p:spTgt spid="203780">
                                            <p:txEl>
                                              <p:pRg st="3" end="3"/>
                                            </p:txEl>
                                          </p:spTgt>
                                        </p:tgtEl>
                                      </p:cBhvr>
                                    </p:animEffect>
                                  </p:childTnLst>
                                  <p:subTnLst>
                                    <p:animClr>
                                      <p:cBhvr override="childStyle">
                                        <p:cTn dur="1" fill="hold" display="0" masterRel="nextClick" afterEffect="1"/>
                                        <p:tgtEl>
                                          <p:spTgt spid="203780">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bldLvl="5"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Date Placeholder 3"/>
          <p:cNvSpPr>
            <a:spLocks noGrp="1"/>
          </p:cNvSpPr>
          <p:nvPr>
            <p:ph type="dt" sz="quarter" idx="4294967295"/>
          </p:nvPr>
        </p:nvSpPr>
        <p:spPr bwMode="auto">
          <a:xfrm>
            <a:off x="1676400" y="6248400"/>
            <a:ext cx="1600200" cy="457200"/>
          </a:xfrm>
          <a:prstGeom prst="rect">
            <a:avLst/>
          </a:prstGeom>
          <a:noFill/>
          <a:ln>
            <a:miter lim="800000"/>
            <a:headEnd/>
            <a:tailEnd/>
          </a:ln>
        </p:spPr>
        <p:txBody>
          <a:bodyPr/>
          <a:lstStyle/>
          <a:p>
            <a:fld id="{A0695A3B-CEBA-4B0A-A121-25B06860253D}" type="datetime1">
              <a:rPr lang="en-US"/>
              <a:pPr/>
              <a:t>4/15/2012</a:t>
            </a:fld>
            <a:endParaRPr lang="en-US"/>
          </a:p>
        </p:txBody>
      </p:sp>
      <p:sp>
        <p:nvSpPr>
          <p:cNvPr id="12291" name="Footer Placeholder 4"/>
          <p:cNvSpPr>
            <a:spLocks noGrp="1"/>
          </p:cNvSpPr>
          <p:nvPr>
            <p:ph type="ftr" sz="quarter" idx="4294967295"/>
          </p:nvPr>
        </p:nvSpPr>
        <p:spPr bwMode="auto">
          <a:xfrm>
            <a:off x="3429000" y="6248400"/>
            <a:ext cx="2971800" cy="457200"/>
          </a:xfrm>
          <a:prstGeom prst="rect">
            <a:avLst/>
          </a:prstGeom>
          <a:noFill/>
          <a:ln>
            <a:miter lim="800000"/>
            <a:headEnd/>
            <a:tailEnd/>
          </a:ln>
        </p:spPr>
        <p:txBody>
          <a:bodyPr/>
          <a:lstStyle/>
          <a:p>
            <a:r>
              <a:rPr lang="en-US"/>
              <a:t>Pastor Brett Peterson,  </a:t>
            </a:r>
          </a:p>
        </p:txBody>
      </p:sp>
      <p:sp>
        <p:nvSpPr>
          <p:cNvPr id="12292" name="Slide Number Placeholder 5"/>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fld id="{420F9D06-DCE1-41B0-A575-558C21BE601C}" type="slidenum">
              <a:rPr lang="en-US"/>
              <a:pPr/>
              <a:t>38</a:t>
            </a:fld>
            <a:endParaRPr lang="en-US"/>
          </a:p>
        </p:txBody>
      </p:sp>
      <p:sp>
        <p:nvSpPr>
          <p:cNvPr id="204804" name="Rectangle 4"/>
          <p:cNvSpPr>
            <a:spLocks noGrp="1" noChangeArrowheads="1"/>
          </p:cNvSpPr>
          <p:nvPr>
            <p:ph type="body" idx="1"/>
          </p:nvPr>
        </p:nvSpPr>
        <p:spPr>
          <a:xfrm>
            <a:off x="304800" y="228600"/>
            <a:ext cx="8458200" cy="6096000"/>
          </a:xfrm>
        </p:spPr>
        <p:txBody>
          <a:bodyPr/>
          <a:lstStyle/>
          <a:p>
            <a:pPr>
              <a:defRPr/>
            </a:pPr>
            <a:r>
              <a:rPr lang="en-US" sz="2800" dirty="0" smtClean="0">
                <a:cs typeface="Times New Roman" pitchFamily="18" charset="0"/>
              </a:rPr>
              <a:t>In John 17:24 (NIV), Jesus speaks to God the Father about </a:t>
            </a:r>
            <a:r>
              <a:rPr lang="en-US" sz="2800" dirty="0" smtClean="0">
                <a:solidFill>
                  <a:schemeClr val="tx1">
                    <a:lumMod val="95000"/>
                    <a:lumOff val="5000"/>
                  </a:schemeClr>
                </a:solidFill>
                <a:cs typeface="Times New Roman" pitchFamily="18" charset="0"/>
              </a:rPr>
              <a:t>“my glory, the glory you have given me because you loved me before the creation of the world,” </a:t>
            </a:r>
            <a:r>
              <a:rPr lang="en-US" sz="2800" dirty="0" smtClean="0">
                <a:cs typeface="Times New Roman" pitchFamily="18" charset="0"/>
              </a:rPr>
              <a:t>thus showing distinction of persons, sharing of glory, and a relationship of love between the Father and the Son before the world was created.</a:t>
            </a:r>
          </a:p>
          <a:p>
            <a:pPr>
              <a:defRPr/>
            </a:pPr>
            <a:r>
              <a:rPr lang="en-US" sz="2800" dirty="0" smtClean="0">
                <a:cs typeface="Times New Roman" pitchFamily="18" charset="0"/>
              </a:rPr>
              <a:t>Jesus continues as our High Priest and Advocate before God the Father:</a:t>
            </a:r>
            <a:endParaRPr lang="en-US" sz="28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04804">
                                            <p:txEl>
                                              <p:pRg st="0" end="0"/>
                                            </p:txEl>
                                          </p:spTgt>
                                        </p:tgtEl>
                                        <p:attrNameLst>
                                          <p:attrName>style.visibility</p:attrName>
                                        </p:attrNameLst>
                                      </p:cBhvr>
                                      <p:to>
                                        <p:strVal val="visible"/>
                                      </p:to>
                                    </p:set>
                                    <p:animEffect transition="in" filter="slide(fromLeft)">
                                      <p:cBhvr>
                                        <p:cTn id="7" dur="500"/>
                                        <p:tgtEl>
                                          <p:spTgt spid="204804">
                                            <p:txEl>
                                              <p:pRg st="0" end="0"/>
                                            </p:txEl>
                                          </p:spTgt>
                                        </p:tgtEl>
                                      </p:cBhvr>
                                    </p:animEffect>
                                  </p:childTnLst>
                                  <p:subTnLst>
                                    <p:animClr>
                                      <p:cBhvr override="childStyle">
                                        <p:cTn dur="1" fill="hold" display="0" masterRel="nextClick" afterEffect="1"/>
                                        <p:tgtEl>
                                          <p:spTgt spid="204804">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04804">
                                            <p:txEl>
                                              <p:pRg st="1" end="1"/>
                                            </p:txEl>
                                          </p:spTgt>
                                        </p:tgtEl>
                                        <p:attrNameLst>
                                          <p:attrName>style.visibility</p:attrName>
                                        </p:attrNameLst>
                                      </p:cBhvr>
                                      <p:to>
                                        <p:strVal val="visible"/>
                                      </p:to>
                                    </p:set>
                                    <p:animEffect transition="in" filter="slide(fromLeft)">
                                      <p:cBhvr>
                                        <p:cTn id="12" dur="500"/>
                                        <p:tgtEl>
                                          <p:spTgt spid="204804">
                                            <p:txEl>
                                              <p:pRg st="1" end="1"/>
                                            </p:txEl>
                                          </p:spTgt>
                                        </p:tgtEl>
                                      </p:cBhvr>
                                    </p:animEffect>
                                  </p:childTnLst>
                                  <p:subTnLst>
                                    <p:animClr>
                                      <p:cBhvr override="childStyle">
                                        <p:cTn dur="1" fill="hold" display="0" masterRel="nextClick" afterEffect="1"/>
                                        <p:tgtEl>
                                          <p:spTgt spid="204804">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build="p" bldLvl="5"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sz="2800" dirty="0" smtClean="0"/>
              <a:t>We are told to pray to the Father through Jesus:</a:t>
            </a:r>
            <a:endParaRPr lang="en-US" sz="2800" dirty="0"/>
          </a:p>
        </p:txBody>
      </p:sp>
      <p:sp>
        <p:nvSpPr>
          <p:cNvPr id="3" name="Content Placeholder 2"/>
          <p:cNvSpPr>
            <a:spLocks noGrp="1"/>
          </p:cNvSpPr>
          <p:nvPr>
            <p:ph idx="1"/>
          </p:nvPr>
        </p:nvSpPr>
        <p:spPr>
          <a:xfrm>
            <a:off x="457200" y="1143000"/>
            <a:ext cx="8229600" cy="4983163"/>
          </a:xfrm>
        </p:spPr>
        <p:txBody>
          <a:bodyPr/>
          <a:lstStyle/>
          <a:p>
            <a:r>
              <a:rPr lang="en-US" sz="2800" b="1" dirty="0" smtClean="0"/>
              <a:t>Mat 6:9  "Pray, then, in this way: 'Our Father who is in heaven, Hallowed be Your name. </a:t>
            </a:r>
          </a:p>
          <a:p>
            <a:r>
              <a:rPr lang="en-US" sz="2800" b="1" dirty="0" smtClean="0"/>
              <a:t>In Jesus name:</a:t>
            </a:r>
          </a:p>
          <a:p>
            <a:r>
              <a:rPr lang="en-US" sz="2800" dirty="0" err="1" smtClean="0"/>
              <a:t>Joh</a:t>
            </a:r>
            <a:r>
              <a:rPr lang="en-US" sz="2800" dirty="0" smtClean="0"/>
              <a:t> 14:13  "Whatever you ask in My name, that will I do, so that the Father may be glorified in the Son.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19200" y="838200"/>
            <a:ext cx="7391400" cy="3916363"/>
          </a:xfrm>
        </p:spPr>
        <p:txBody>
          <a:bodyPr/>
          <a:lstStyle/>
          <a:p>
            <a:r>
              <a:rPr lang="en-US" dirty="0" smtClean="0"/>
              <a:t>We will not only study the Bible, but history, archeology, anthropology, theology, science, sociology, and philosophy as well.</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endParaRPr lang="en-US" smtClean="0">
              <a:effectLst/>
            </a:endParaRPr>
          </a:p>
        </p:txBody>
      </p:sp>
      <p:sp>
        <p:nvSpPr>
          <p:cNvPr id="13315" name="Rectangle 3"/>
          <p:cNvSpPr>
            <a:spLocks noGrp="1" noChangeArrowheads="1"/>
          </p:cNvSpPr>
          <p:nvPr>
            <p:ph type="body" idx="1"/>
          </p:nvPr>
        </p:nvSpPr>
        <p:spPr>
          <a:xfrm>
            <a:off x="457200" y="1066800"/>
            <a:ext cx="8229600" cy="5059363"/>
          </a:xfrm>
          <a:noFill/>
        </p:spPr>
        <p:txBody>
          <a:bodyPr/>
          <a:lstStyle/>
          <a:p>
            <a:r>
              <a:rPr lang="en-US" dirty="0" smtClean="0">
                <a:effectLst/>
              </a:rPr>
              <a:t>Romans 8:34</a:t>
            </a:r>
            <a:br>
              <a:rPr lang="en-US" dirty="0" smtClean="0">
                <a:effectLst/>
              </a:rPr>
            </a:br>
            <a:r>
              <a:rPr lang="en-US" dirty="0" smtClean="0">
                <a:effectLst/>
              </a:rPr>
              <a:t>“Who is the one who condemns?  Christ Jesus is He who died, yes, rather who was raised, who is at the right hand of God, who also intercedes for us”</a:t>
            </a:r>
          </a:p>
          <a:p>
            <a:r>
              <a:rPr lang="en-US" dirty="0" smtClean="0">
                <a:effectLst/>
              </a:rPr>
              <a:t>What about the Holy Spirit?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Date Placeholder 3"/>
          <p:cNvSpPr>
            <a:spLocks noGrp="1"/>
          </p:cNvSpPr>
          <p:nvPr>
            <p:ph type="dt" sz="quarter" idx="4294967295"/>
          </p:nvPr>
        </p:nvSpPr>
        <p:spPr bwMode="auto">
          <a:xfrm>
            <a:off x="1676400" y="6248400"/>
            <a:ext cx="1600200" cy="457200"/>
          </a:xfrm>
          <a:prstGeom prst="rect">
            <a:avLst/>
          </a:prstGeom>
          <a:noFill/>
          <a:ln>
            <a:miter lim="800000"/>
            <a:headEnd/>
            <a:tailEnd/>
          </a:ln>
        </p:spPr>
        <p:txBody>
          <a:bodyPr/>
          <a:lstStyle/>
          <a:p>
            <a:fld id="{6CDF8175-2BC6-4C9F-93E4-5DDF97C1ACB8}" type="datetime1">
              <a:rPr lang="en-US"/>
              <a:pPr/>
              <a:t>4/15/2012</a:t>
            </a:fld>
            <a:endParaRPr lang="en-US"/>
          </a:p>
        </p:txBody>
      </p:sp>
      <p:sp>
        <p:nvSpPr>
          <p:cNvPr id="14339" name="Footer Placeholder 4"/>
          <p:cNvSpPr>
            <a:spLocks noGrp="1"/>
          </p:cNvSpPr>
          <p:nvPr>
            <p:ph type="ftr" sz="quarter" idx="4294967295"/>
          </p:nvPr>
        </p:nvSpPr>
        <p:spPr bwMode="auto">
          <a:xfrm>
            <a:off x="3429000" y="6248400"/>
            <a:ext cx="2971800" cy="457200"/>
          </a:xfrm>
          <a:prstGeom prst="rect">
            <a:avLst/>
          </a:prstGeom>
          <a:noFill/>
          <a:ln>
            <a:miter lim="800000"/>
            <a:headEnd/>
            <a:tailEnd/>
          </a:ln>
        </p:spPr>
        <p:txBody>
          <a:bodyPr/>
          <a:lstStyle/>
          <a:p>
            <a:r>
              <a:rPr lang="en-US"/>
              <a:t>Pastor Brett Peterson,  </a:t>
            </a:r>
          </a:p>
        </p:txBody>
      </p:sp>
      <p:sp>
        <p:nvSpPr>
          <p:cNvPr id="14340" name="Slide Number Placeholder 5"/>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fld id="{24FCCB54-6928-4543-930F-09DE7A8462A5}" type="slidenum">
              <a:rPr lang="en-US"/>
              <a:pPr/>
              <a:t>41</a:t>
            </a:fld>
            <a:endParaRPr lang="en-US"/>
          </a:p>
        </p:txBody>
      </p:sp>
      <p:sp>
        <p:nvSpPr>
          <p:cNvPr id="205828" name="Rectangle 4"/>
          <p:cNvSpPr>
            <a:spLocks noGrp="1" noChangeArrowheads="1"/>
          </p:cNvSpPr>
          <p:nvPr>
            <p:ph type="body" idx="1"/>
          </p:nvPr>
        </p:nvSpPr>
        <p:spPr>
          <a:xfrm>
            <a:off x="304800" y="152400"/>
            <a:ext cx="8458200" cy="6172200"/>
          </a:xfrm>
        </p:spPr>
        <p:txBody>
          <a:bodyPr/>
          <a:lstStyle/>
          <a:p>
            <a:pPr>
              <a:defRPr/>
            </a:pPr>
            <a:r>
              <a:rPr lang="en-US" sz="2800" dirty="0" smtClean="0">
                <a:cs typeface="Times New Roman" pitchFamily="18" charset="0"/>
              </a:rPr>
              <a:t>Jesus says, “But the Counselor, the Holy Spirit, whom the Father will send in my name, he will teach you all things, and bring to your remembrance all that I have said to you” (John 14:26). </a:t>
            </a:r>
          </a:p>
          <a:p>
            <a:pPr>
              <a:defRPr/>
            </a:pPr>
            <a:r>
              <a:rPr lang="en-US" sz="2800" dirty="0" smtClean="0">
                <a:cs typeface="Times New Roman" pitchFamily="18" charset="0"/>
              </a:rPr>
              <a:t>The Holy Spirit also prays or “intercedes” for us (Rom. 8:27), indicating a distinction between the Holy Spirit and God the Father to whom the intercession is made.</a:t>
            </a:r>
            <a:endParaRPr lang="en-US" sz="28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05828">
                                            <p:txEl>
                                              <p:pRg st="0" end="0"/>
                                            </p:txEl>
                                          </p:spTgt>
                                        </p:tgtEl>
                                        <p:attrNameLst>
                                          <p:attrName>style.visibility</p:attrName>
                                        </p:attrNameLst>
                                      </p:cBhvr>
                                      <p:to>
                                        <p:strVal val="visible"/>
                                      </p:to>
                                    </p:set>
                                    <p:animEffect transition="in" filter="slide(fromLeft)">
                                      <p:cBhvr>
                                        <p:cTn id="7" dur="500"/>
                                        <p:tgtEl>
                                          <p:spTgt spid="205828">
                                            <p:txEl>
                                              <p:pRg st="0" end="0"/>
                                            </p:txEl>
                                          </p:spTgt>
                                        </p:tgtEl>
                                      </p:cBhvr>
                                    </p:animEffect>
                                  </p:childTnLst>
                                  <p:subTnLst>
                                    <p:animClr>
                                      <p:cBhvr override="childStyle">
                                        <p:cTn dur="1" fill="hold" display="0" masterRel="nextClick" afterEffect="1"/>
                                        <p:tgtEl>
                                          <p:spTgt spid="205828">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05828">
                                            <p:txEl>
                                              <p:pRg st="1" end="1"/>
                                            </p:txEl>
                                          </p:spTgt>
                                        </p:tgtEl>
                                        <p:attrNameLst>
                                          <p:attrName>style.visibility</p:attrName>
                                        </p:attrNameLst>
                                      </p:cBhvr>
                                      <p:to>
                                        <p:strVal val="visible"/>
                                      </p:to>
                                    </p:set>
                                    <p:animEffect transition="in" filter="slide(fromLeft)">
                                      <p:cBhvr>
                                        <p:cTn id="12" dur="500"/>
                                        <p:tgtEl>
                                          <p:spTgt spid="205828">
                                            <p:txEl>
                                              <p:pRg st="1" end="1"/>
                                            </p:txEl>
                                          </p:spTgt>
                                        </p:tgtEl>
                                      </p:cBhvr>
                                    </p:animEffect>
                                  </p:childTnLst>
                                  <p:subTnLst>
                                    <p:animClr>
                                      <p:cBhvr override="childStyle">
                                        <p:cTn dur="1" fill="hold" display="0" masterRel="nextClick" afterEffect="1"/>
                                        <p:tgtEl>
                                          <p:spTgt spid="205828">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8" grpId="0" build="p" bldLvl="5"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Date Placeholder 3"/>
          <p:cNvSpPr>
            <a:spLocks noGrp="1"/>
          </p:cNvSpPr>
          <p:nvPr>
            <p:ph type="dt" sz="quarter" idx="4294967295"/>
          </p:nvPr>
        </p:nvSpPr>
        <p:spPr bwMode="auto">
          <a:xfrm>
            <a:off x="1676400" y="6248400"/>
            <a:ext cx="1600200" cy="457200"/>
          </a:xfrm>
          <a:prstGeom prst="rect">
            <a:avLst/>
          </a:prstGeom>
          <a:noFill/>
          <a:ln>
            <a:miter lim="800000"/>
            <a:headEnd/>
            <a:tailEnd/>
          </a:ln>
        </p:spPr>
        <p:txBody>
          <a:bodyPr/>
          <a:lstStyle/>
          <a:p>
            <a:fld id="{E45409CB-2ABE-4735-B4C5-5B57205A3FAE}" type="datetime1">
              <a:rPr lang="en-US"/>
              <a:pPr/>
              <a:t>4/15/2012</a:t>
            </a:fld>
            <a:endParaRPr lang="en-US"/>
          </a:p>
        </p:txBody>
      </p:sp>
      <p:sp>
        <p:nvSpPr>
          <p:cNvPr id="15363" name="Footer Placeholder 4"/>
          <p:cNvSpPr>
            <a:spLocks noGrp="1"/>
          </p:cNvSpPr>
          <p:nvPr>
            <p:ph type="ftr" sz="quarter" idx="4294967295"/>
          </p:nvPr>
        </p:nvSpPr>
        <p:spPr bwMode="auto">
          <a:xfrm>
            <a:off x="3429000" y="6248400"/>
            <a:ext cx="2971800" cy="457200"/>
          </a:xfrm>
          <a:prstGeom prst="rect">
            <a:avLst/>
          </a:prstGeom>
          <a:noFill/>
          <a:ln>
            <a:miter lim="800000"/>
            <a:headEnd/>
            <a:tailEnd/>
          </a:ln>
        </p:spPr>
        <p:txBody>
          <a:bodyPr/>
          <a:lstStyle/>
          <a:p>
            <a:r>
              <a:rPr lang="en-US"/>
              <a:t>Pastor Brett Peterson,  </a:t>
            </a:r>
          </a:p>
        </p:txBody>
      </p:sp>
      <p:sp>
        <p:nvSpPr>
          <p:cNvPr id="15364" name="Slide Number Placeholder 5"/>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fld id="{B6492050-E5B2-4BCA-91F5-61AA9BFFDC95}" type="slidenum">
              <a:rPr lang="en-US"/>
              <a:pPr/>
              <a:t>42</a:t>
            </a:fld>
            <a:endParaRPr lang="en-US"/>
          </a:p>
        </p:txBody>
      </p:sp>
      <p:sp>
        <p:nvSpPr>
          <p:cNvPr id="206852" name="Rectangle 4"/>
          <p:cNvSpPr>
            <a:spLocks noGrp="1" noChangeArrowheads="1"/>
          </p:cNvSpPr>
          <p:nvPr>
            <p:ph type="body" idx="1"/>
          </p:nvPr>
        </p:nvSpPr>
        <p:spPr>
          <a:xfrm>
            <a:off x="304800" y="685800"/>
            <a:ext cx="8458200" cy="5638800"/>
          </a:xfrm>
        </p:spPr>
        <p:txBody>
          <a:bodyPr/>
          <a:lstStyle/>
          <a:p>
            <a:pPr>
              <a:defRPr/>
            </a:pPr>
            <a:r>
              <a:rPr lang="en-US" smtClean="0">
                <a:cs typeface="Times New Roman" pitchFamily="18" charset="0"/>
              </a:rPr>
              <a:t>Some have questioned whether the Holy Spirit is indeed a distinct person, rather than just the "power" or "force" of God</a:t>
            </a:r>
          </a:p>
          <a:p>
            <a:pPr>
              <a:defRPr/>
            </a:pPr>
            <a:r>
              <a:rPr lang="en-US" smtClean="0">
                <a:cs typeface="Times New Roman" pitchFamily="18" charset="0"/>
              </a:rPr>
              <a:t>First the Holy Spirit is put in a coordinate relationship with the Father and the Son (Matt. 28:19; 1 Cor. 12:4-6; 2 Cor. 13:14; Eph. 4:4-6; 1 Peter 1:2)</a:t>
            </a:r>
            <a:endParaRPr lang="en-US"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06852">
                                            <p:txEl>
                                              <p:pRg st="0" end="0"/>
                                            </p:txEl>
                                          </p:spTgt>
                                        </p:tgtEl>
                                        <p:attrNameLst>
                                          <p:attrName>style.visibility</p:attrName>
                                        </p:attrNameLst>
                                      </p:cBhvr>
                                      <p:to>
                                        <p:strVal val="visible"/>
                                      </p:to>
                                    </p:set>
                                    <p:animEffect transition="in" filter="slide(fromLeft)">
                                      <p:cBhvr>
                                        <p:cTn id="7" dur="500"/>
                                        <p:tgtEl>
                                          <p:spTgt spid="206852">
                                            <p:txEl>
                                              <p:pRg st="0" end="0"/>
                                            </p:txEl>
                                          </p:spTgt>
                                        </p:tgtEl>
                                      </p:cBhvr>
                                    </p:animEffect>
                                  </p:childTnLst>
                                  <p:subTnLst>
                                    <p:animClr>
                                      <p:cBhvr override="childStyle">
                                        <p:cTn dur="1" fill="hold" display="0" masterRel="nextClick" afterEffect="1"/>
                                        <p:tgtEl>
                                          <p:spTgt spid="206852">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06852">
                                            <p:txEl>
                                              <p:pRg st="1" end="1"/>
                                            </p:txEl>
                                          </p:spTgt>
                                        </p:tgtEl>
                                        <p:attrNameLst>
                                          <p:attrName>style.visibility</p:attrName>
                                        </p:attrNameLst>
                                      </p:cBhvr>
                                      <p:to>
                                        <p:strVal val="visible"/>
                                      </p:to>
                                    </p:set>
                                    <p:animEffect transition="in" filter="slide(fromLeft)">
                                      <p:cBhvr>
                                        <p:cTn id="12" dur="500"/>
                                        <p:tgtEl>
                                          <p:spTgt spid="206852">
                                            <p:txEl>
                                              <p:pRg st="1" end="1"/>
                                            </p:txEl>
                                          </p:spTgt>
                                        </p:tgtEl>
                                      </p:cBhvr>
                                    </p:animEffect>
                                  </p:childTnLst>
                                  <p:subTnLst>
                                    <p:animClr>
                                      <p:cBhvr override="childStyle">
                                        <p:cTn dur="1" fill="hold" display="0" masterRel="nextClick" afterEffect="1"/>
                                        <p:tgtEl>
                                          <p:spTgt spid="206852">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build="p" bldLvl="5"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762000"/>
          </a:xfrm>
          <a:noFill/>
        </p:spPr>
        <p:txBody>
          <a:bodyPr/>
          <a:lstStyle/>
          <a:p>
            <a:r>
              <a:rPr lang="en-US" sz="3200" dirty="0" smtClean="0">
                <a:effectLst/>
              </a:rPr>
              <a:t>3 persons with separate spatial existence…</a:t>
            </a:r>
          </a:p>
        </p:txBody>
      </p:sp>
      <p:sp>
        <p:nvSpPr>
          <p:cNvPr id="18435" name="Rectangle 3"/>
          <p:cNvSpPr>
            <a:spLocks noGrp="1" noChangeArrowheads="1"/>
          </p:cNvSpPr>
          <p:nvPr>
            <p:ph type="body" idx="1"/>
          </p:nvPr>
        </p:nvSpPr>
        <p:spPr>
          <a:xfrm>
            <a:off x="457200" y="609600"/>
            <a:ext cx="8229600" cy="5516563"/>
          </a:xfrm>
          <a:noFill/>
        </p:spPr>
        <p:txBody>
          <a:bodyPr/>
          <a:lstStyle/>
          <a:p>
            <a:r>
              <a:rPr lang="en-US" sz="2800" dirty="0" smtClean="0">
                <a:effectLst/>
              </a:rPr>
              <a:t>Luke 3:21-22</a:t>
            </a:r>
          </a:p>
          <a:p>
            <a:r>
              <a:rPr lang="en-US" sz="2800" dirty="0" smtClean="0">
                <a:effectLst/>
              </a:rPr>
              <a:t>“Now when all the people were baptized, Jesus was also baptized, and while He was praying, heaven was opened, and the Holy Spirit descended upon Him in bodily form, like a dove, and a voice came out of heaven, “You are My beloved Son, in You I am well pleased”</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4294967295"/>
          </p:nvPr>
        </p:nvSpPr>
        <p:spPr bwMode="auto">
          <a:xfrm>
            <a:off x="1676400" y="6248400"/>
            <a:ext cx="1600200" cy="457200"/>
          </a:xfrm>
          <a:prstGeom prst="rect">
            <a:avLst/>
          </a:prstGeom>
          <a:noFill/>
          <a:ln>
            <a:miter lim="800000"/>
            <a:headEnd/>
            <a:tailEnd/>
          </a:ln>
        </p:spPr>
        <p:txBody>
          <a:bodyPr/>
          <a:lstStyle/>
          <a:p>
            <a:fld id="{89CCF9C2-5078-4EE7-9C05-021C12668D73}" type="datetime1">
              <a:rPr lang="en-US"/>
              <a:pPr/>
              <a:t>4/15/2012</a:t>
            </a:fld>
            <a:endParaRPr lang="en-US"/>
          </a:p>
        </p:txBody>
      </p:sp>
      <p:sp>
        <p:nvSpPr>
          <p:cNvPr id="21507" name="Footer Placeholder 4"/>
          <p:cNvSpPr>
            <a:spLocks noGrp="1"/>
          </p:cNvSpPr>
          <p:nvPr>
            <p:ph type="ftr" sz="quarter" idx="4294967295"/>
          </p:nvPr>
        </p:nvSpPr>
        <p:spPr bwMode="auto">
          <a:xfrm>
            <a:off x="3429000" y="6248400"/>
            <a:ext cx="2971800" cy="457200"/>
          </a:xfrm>
          <a:prstGeom prst="rect">
            <a:avLst/>
          </a:prstGeom>
          <a:noFill/>
          <a:ln>
            <a:miter lim="800000"/>
            <a:headEnd/>
            <a:tailEnd/>
          </a:ln>
        </p:spPr>
        <p:txBody>
          <a:bodyPr/>
          <a:lstStyle/>
          <a:p>
            <a:r>
              <a:rPr lang="en-US"/>
              <a:t>Pastor Brett Peterson, CCBCU.EDU</a:t>
            </a:r>
          </a:p>
        </p:txBody>
      </p:sp>
      <p:sp>
        <p:nvSpPr>
          <p:cNvPr id="21508" name="Slide Number Placeholder 5"/>
          <p:cNvSpPr>
            <a:spLocks noGrp="1"/>
          </p:cNvSpPr>
          <p:nvPr>
            <p:ph type="sldNum" sz="quarter" idx="4294967295"/>
          </p:nvPr>
        </p:nvSpPr>
        <p:spPr bwMode="auto">
          <a:xfrm>
            <a:off x="6553200" y="6248400"/>
            <a:ext cx="1905000" cy="457200"/>
          </a:xfrm>
          <a:prstGeom prst="rect">
            <a:avLst/>
          </a:prstGeom>
          <a:noFill/>
          <a:ln>
            <a:miter lim="800000"/>
            <a:headEnd/>
            <a:tailEnd/>
          </a:ln>
        </p:spPr>
        <p:txBody>
          <a:bodyPr/>
          <a:lstStyle/>
          <a:p>
            <a:fld id="{55B38938-2BF3-495E-BFA2-40EA1B949EFD}" type="slidenum">
              <a:rPr lang="en-US"/>
              <a:pPr/>
              <a:t>44</a:t>
            </a:fld>
            <a:endParaRPr lang="en-US"/>
          </a:p>
        </p:txBody>
      </p:sp>
      <p:sp>
        <p:nvSpPr>
          <p:cNvPr id="87045" name="Rectangle 2"/>
          <p:cNvSpPr>
            <a:spLocks noGrp="1" noChangeArrowheads="1"/>
          </p:cNvSpPr>
          <p:nvPr>
            <p:ph type="title"/>
          </p:nvPr>
        </p:nvSpPr>
        <p:spPr>
          <a:xfrm>
            <a:off x="228600" y="0"/>
            <a:ext cx="8610600" cy="609600"/>
          </a:xfrm>
        </p:spPr>
        <p:txBody>
          <a:bodyPr/>
          <a:lstStyle/>
          <a:p>
            <a:pPr>
              <a:defRPr/>
            </a:pPr>
            <a:r>
              <a:rPr lang="en-US" dirty="0" smtClean="0"/>
              <a:t>Some observations</a:t>
            </a:r>
          </a:p>
        </p:txBody>
      </p:sp>
      <p:sp>
        <p:nvSpPr>
          <p:cNvPr id="87046" name="Rectangle 3"/>
          <p:cNvSpPr>
            <a:spLocks noGrp="1" noChangeArrowheads="1"/>
          </p:cNvSpPr>
          <p:nvPr>
            <p:ph type="body" idx="1"/>
          </p:nvPr>
        </p:nvSpPr>
        <p:spPr>
          <a:xfrm>
            <a:off x="304800" y="609600"/>
            <a:ext cx="8534400" cy="5715000"/>
          </a:xfrm>
        </p:spPr>
        <p:txBody>
          <a:bodyPr/>
          <a:lstStyle/>
          <a:p>
            <a:pPr>
              <a:lnSpc>
                <a:spcPct val="90000"/>
              </a:lnSpc>
              <a:defRPr/>
            </a:pPr>
            <a:r>
              <a:rPr lang="en-US" sz="2400" dirty="0" smtClean="0"/>
              <a:t>No one member of the Trinity is any “better,” “stronger,” or “greater” than the other two – yet there is a voluntary structure and hierarchy (I Cor.11 plus)</a:t>
            </a:r>
          </a:p>
          <a:p>
            <a:pPr>
              <a:lnSpc>
                <a:spcPct val="90000"/>
              </a:lnSpc>
              <a:defRPr/>
            </a:pPr>
            <a:r>
              <a:rPr lang="en-US" sz="2400" dirty="0" smtClean="0"/>
              <a:t>The relationship between the Trinity is eternal in nature - it always was, it always will be</a:t>
            </a:r>
          </a:p>
          <a:p>
            <a:pPr>
              <a:lnSpc>
                <a:spcPct val="90000"/>
              </a:lnSpc>
              <a:defRPr/>
            </a:pPr>
            <a:r>
              <a:rPr lang="en-US" sz="2400" dirty="0" smtClean="0"/>
              <a:t>The Son is eternally subordinate to the Father, yet the Father will give full reign to the Son for the Millennial reign (Dan.7).</a:t>
            </a:r>
          </a:p>
          <a:p>
            <a:pPr>
              <a:lnSpc>
                <a:spcPct val="90000"/>
              </a:lnSpc>
              <a:defRPr/>
            </a:pPr>
            <a:r>
              <a:rPr lang="en-US" sz="2400" dirty="0" smtClean="0"/>
              <a:t>The Spirit is subordinate to the Father and the Son, yet He is the only member of the Trinity we can not blaspheme!  (Matt. 12:31)</a:t>
            </a:r>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8610600" cy="685800"/>
          </a:xfrm>
        </p:spPr>
        <p:txBody>
          <a:bodyPr/>
          <a:lstStyle/>
          <a:p>
            <a:pPr eaLnBrk="1" hangingPunct="1">
              <a:defRPr/>
            </a:pPr>
            <a:r>
              <a:rPr lang="en-US" sz="2800" dirty="0" smtClean="0"/>
              <a:t>The Holy Spirit is without form and is everywhere.</a:t>
            </a:r>
          </a:p>
        </p:txBody>
      </p:sp>
      <p:sp>
        <p:nvSpPr>
          <p:cNvPr id="36867" name="Content Placeholder 2"/>
          <p:cNvSpPr>
            <a:spLocks noGrp="1"/>
          </p:cNvSpPr>
          <p:nvPr>
            <p:ph idx="4294967295"/>
          </p:nvPr>
        </p:nvSpPr>
        <p:spPr>
          <a:xfrm>
            <a:off x="457200" y="609600"/>
            <a:ext cx="8229600" cy="5516563"/>
          </a:xfrm>
        </p:spPr>
        <p:txBody>
          <a:bodyPr/>
          <a:lstStyle/>
          <a:p>
            <a:pPr eaLnBrk="1" hangingPunct="1">
              <a:defRPr/>
            </a:pPr>
            <a:r>
              <a:rPr lang="en-US" sz="2800" b="1" dirty="0" err="1" smtClean="0"/>
              <a:t>Psa</a:t>
            </a:r>
            <a:r>
              <a:rPr lang="en-US" sz="2800" b="1" dirty="0" smtClean="0"/>
              <a:t> 139:7  </a:t>
            </a:r>
            <a:r>
              <a:rPr lang="en-US" sz="2800" b="1" u="sng" dirty="0" smtClean="0"/>
              <a:t>Where can I go from Your Spirit</a:t>
            </a:r>
            <a:r>
              <a:rPr lang="en-US" sz="2800" b="1" dirty="0" smtClean="0"/>
              <a:t>? Or where can I flee from Your presence? </a:t>
            </a:r>
            <a:r>
              <a:rPr lang="en-US" sz="2800" dirty="0" smtClean="0"/>
              <a:t>8  If I ascend to heaven, You are there; If I make my bed in </a:t>
            </a:r>
            <a:r>
              <a:rPr lang="en-US" sz="2800" dirty="0" err="1" smtClean="0"/>
              <a:t>Sheol</a:t>
            </a:r>
            <a:r>
              <a:rPr lang="en-US" sz="2800" dirty="0" smtClean="0"/>
              <a:t>, behold, You are there. 9  If I take the wings of the dawn, If I dwell in the remotest part of the sea, 10  Even there Your hand will lead me, And Your right hand will lay hold of 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p:cTn id="13"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686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6867" grpId="0" build="p" bldLvl="4"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p>
        </p:txBody>
      </p:sp>
      <p:sp>
        <p:nvSpPr>
          <p:cNvPr id="37891" name="Content Placeholder 2"/>
          <p:cNvSpPr>
            <a:spLocks noGrp="1"/>
          </p:cNvSpPr>
          <p:nvPr>
            <p:ph idx="4294967295"/>
          </p:nvPr>
        </p:nvSpPr>
        <p:spPr>
          <a:xfrm>
            <a:off x="457200" y="304800"/>
            <a:ext cx="8229600" cy="5821363"/>
          </a:xfrm>
        </p:spPr>
        <p:txBody>
          <a:bodyPr/>
          <a:lstStyle/>
          <a:p>
            <a:pPr eaLnBrk="1" hangingPunct="1">
              <a:defRPr/>
            </a:pPr>
            <a:r>
              <a:rPr lang="en-US" dirty="0" smtClean="0"/>
              <a:t>God is omnipresent through the agency of the Holy Spirit.  Where is Jesus today?</a:t>
            </a:r>
          </a:p>
          <a:p>
            <a:pPr eaLnBrk="1" hangingPunct="1">
              <a:defRPr/>
            </a:pPr>
            <a:endParaRPr lang="en-US" dirty="0" smtClean="0"/>
          </a:p>
          <a:p>
            <a:pPr eaLnBrk="1" hangingPunct="1">
              <a:defRPr/>
            </a:pPr>
            <a:r>
              <a:rPr lang="en-US" dirty="0" smtClean="0"/>
              <a:t>Col 3:1  Therefore if you have been raised up with Christ, keep seeking the things above, where Christ is, seated at the right hand of God(the Father).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p:cTn id="13"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7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p:cTn id="19"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89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7891" grpId="0" build="p" bldLvl="4"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838200"/>
          </a:xfrm>
        </p:spPr>
        <p:txBody>
          <a:bodyPr/>
          <a:lstStyle/>
          <a:p>
            <a:pPr>
              <a:defRPr/>
            </a:pPr>
            <a:r>
              <a:rPr lang="en-US" dirty="0" smtClean="0"/>
              <a:t>The Father</a:t>
            </a:r>
          </a:p>
        </p:txBody>
      </p:sp>
      <p:sp>
        <p:nvSpPr>
          <p:cNvPr id="3" name="Content Placeholder 2"/>
          <p:cNvSpPr>
            <a:spLocks noGrp="1"/>
          </p:cNvSpPr>
          <p:nvPr>
            <p:ph idx="4294967295"/>
          </p:nvPr>
        </p:nvSpPr>
        <p:spPr>
          <a:xfrm>
            <a:off x="457200" y="685800"/>
            <a:ext cx="8229600" cy="5440363"/>
          </a:xfrm>
        </p:spPr>
        <p:txBody>
          <a:bodyPr/>
          <a:lstStyle/>
          <a:p>
            <a:pPr>
              <a:defRPr/>
            </a:pPr>
            <a:r>
              <a:rPr lang="en-US" sz="2800" b="1" dirty="0" smtClean="0"/>
              <a:t>Rev 4:2  Immediately I was in the Spirit; and behold, a throne was standing in heaven, and One sitting on the throne. </a:t>
            </a:r>
          </a:p>
          <a:p>
            <a:pPr>
              <a:defRPr/>
            </a:pPr>
            <a:r>
              <a:rPr lang="en-US" sz="2800" dirty="0" smtClean="0"/>
              <a:t>Rev 4:3  And He who was sitting </a:t>
            </a:r>
            <a:r>
              <a:rPr lang="en-US" sz="2800" i="1" dirty="0" smtClean="0"/>
              <a:t>was like a jasper stone and a </a:t>
            </a:r>
            <a:r>
              <a:rPr lang="en-US" sz="2800" i="1" dirty="0" err="1" smtClean="0"/>
              <a:t>sardius</a:t>
            </a:r>
            <a:r>
              <a:rPr lang="en-US" sz="2800" i="1" dirty="0" smtClean="0"/>
              <a:t> in appearance; and there was a rainbow around the throne, like an emerald in appearance. </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676400" y="457200"/>
            <a:ext cx="6324600" cy="3416300"/>
          </a:xfrm>
          <a:prstGeom prst="rect">
            <a:avLst/>
          </a:prstGeom>
          <a:noFill/>
          <a:ln w="9525">
            <a:noFill/>
            <a:miter lim="800000"/>
            <a:headEnd/>
            <a:tailEnd/>
          </a:ln>
        </p:spPr>
        <p:txBody>
          <a:bodyPr>
            <a:spAutoFit/>
          </a:bodyPr>
          <a:lstStyle/>
          <a:p>
            <a:r>
              <a:rPr lang="en-US" sz="3600" b="1" dirty="0"/>
              <a:t>Rev 2:1  "To the angel of the church in Ephesus write: The One who holds the seven stars in His right hand, the One who walks among the seven golden </a:t>
            </a:r>
            <a:r>
              <a:rPr lang="en-US" sz="3600" b="1" dirty="0" err="1"/>
              <a:t>lampstands</a:t>
            </a:r>
            <a:r>
              <a:rPr lang="en-US" sz="3600" b="1" dirty="0"/>
              <a:t>, says this: </a:t>
            </a:r>
            <a:endParaRPr lang="en-US" sz="36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1066800" y="533400"/>
            <a:ext cx="7239000" cy="3416300"/>
          </a:xfrm>
          <a:prstGeom prst="rect">
            <a:avLst/>
          </a:prstGeom>
          <a:noFill/>
          <a:ln w="9525">
            <a:noFill/>
            <a:miter lim="800000"/>
            <a:headEnd/>
            <a:tailEnd/>
          </a:ln>
        </p:spPr>
        <p:txBody>
          <a:bodyPr>
            <a:spAutoFit/>
          </a:bodyPr>
          <a:lstStyle/>
          <a:p>
            <a:r>
              <a:rPr lang="en-US" sz="3600"/>
              <a:t>So, we have God the Father on the throne, Jesus at the right hand of the Father in the midst of the seven lampstands, with 24 elders around the throne and four living creatures around the throne…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lstStyle/>
          <a:p>
            <a:r>
              <a:rPr lang="en-US" dirty="0" smtClean="0"/>
              <a:t>For this journey, I will be simply be your guide as we go through what God has revealed to us in scripture.  This has been a lifetime in the making…</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http://jehovah-has-become-king.com/Images/throne_vivid_graph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9699" name="Rectangle 4"/>
          <p:cNvSpPr>
            <a:spLocks noChangeArrowheads="1"/>
          </p:cNvSpPr>
          <p:nvPr/>
        </p:nvSpPr>
        <p:spPr bwMode="auto">
          <a:xfrm>
            <a:off x="0" y="0"/>
            <a:ext cx="9144000" cy="0"/>
          </a:xfrm>
          <a:prstGeom prst="rect">
            <a:avLst/>
          </a:prstGeom>
          <a:noFill/>
          <a:ln w="9525">
            <a:noFill/>
            <a:miter lim="800000"/>
            <a:headEnd/>
            <a:tailEnd/>
          </a:ln>
        </p:spPr>
        <p:txBody>
          <a:bodyPr wrap="none" tIns="7935" anchor="ctr">
            <a:spAutoFit/>
          </a:bodyPr>
          <a:lstStyle/>
          <a:p>
            <a:endParaRPr lang="en-US"/>
          </a:p>
        </p:txBody>
      </p:sp>
      <p:pic>
        <p:nvPicPr>
          <p:cNvPr id="29700" name="Picture 6" descr="http://www.faithtabcullman.com/web_images/jesus_in_candlesticks.jpg"/>
          <p:cNvPicPr>
            <a:picLocks noChangeAspect="1" noChangeArrowheads="1"/>
          </p:cNvPicPr>
          <p:nvPr/>
        </p:nvPicPr>
        <p:blipFill>
          <a:blip r:embed="rId4" cstate="print"/>
          <a:srcRect/>
          <a:stretch>
            <a:fillRect/>
          </a:stretch>
        </p:blipFill>
        <p:spPr bwMode="auto">
          <a:xfrm>
            <a:off x="2209800" y="2590800"/>
            <a:ext cx="16002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endParaRPr lang="en-US"/>
          </a:p>
        </p:txBody>
      </p:sp>
      <p:sp>
        <p:nvSpPr>
          <p:cNvPr id="3" name="Content Placeholder 2"/>
          <p:cNvSpPr>
            <a:spLocks noGrp="1"/>
          </p:cNvSpPr>
          <p:nvPr>
            <p:ph idx="4294967295"/>
          </p:nvPr>
        </p:nvSpPr>
        <p:spPr>
          <a:xfrm>
            <a:off x="304800" y="0"/>
            <a:ext cx="8534400" cy="6324600"/>
          </a:xfrm>
        </p:spPr>
        <p:txBody>
          <a:bodyPr/>
          <a:lstStyle/>
          <a:p>
            <a:pPr>
              <a:defRPr/>
            </a:pPr>
            <a:r>
              <a:rPr lang="en-US" sz="2400" dirty="0" smtClean="0"/>
              <a:t>Rev 5:1  I saw in the right hand of Him who sat on the throne a book written inside and on the back, sealed up with seven seals. </a:t>
            </a:r>
          </a:p>
          <a:p>
            <a:pPr>
              <a:defRPr/>
            </a:pPr>
            <a:r>
              <a:rPr lang="en-US" sz="2400" dirty="0" smtClean="0"/>
              <a:t>Jesus …</a:t>
            </a:r>
          </a:p>
          <a:p>
            <a:pPr>
              <a:defRPr/>
            </a:pPr>
            <a:r>
              <a:rPr lang="en-US" sz="2400" dirty="0" smtClean="0"/>
              <a:t>Rev 5:6  And I saw between the throne (with the four living creatures) and the elders a Lamb standing, as if slain, having seven horns and seven eyes, which are the seven Spirits of God, sent out into all the earth. </a:t>
            </a:r>
          </a:p>
          <a:p>
            <a:pPr>
              <a:defRPr/>
            </a:pPr>
            <a:r>
              <a:rPr lang="en-US" sz="2400" dirty="0" smtClean="0"/>
              <a:t>Rev 5:7  And He came and took the book out of the right hand of Him who sat on the throne. </a:t>
            </a:r>
          </a:p>
          <a:p>
            <a:pPr>
              <a:defRPr/>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33400"/>
            <a:ext cx="4572000" cy="4154984"/>
          </a:xfrm>
          <a:prstGeom prst="rect">
            <a:avLst/>
          </a:prstGeom>
        </p:spPr>
        <p:txBody>
          <a:bodyPr wrap="square">
            <a:spAutoFit/>
          </a:bodyPr>
          <a:lstStyle/>
          <a:p>
            <a:r>
              <a:rPr lang="en-US" sz="2400" dirty="0" smtClean="0"/>
              <a:t>1Ti 1:16  Yet for this reason I found mercy, so that in me as the foremost, Jesus Christ might demonstrate His perfect patience as an example for those who would believe in Him for eternal life. </a:t>
            </a:r>
          </a:p>
          <a:p>
            <a:r>
              <a:rPr lang="en-US" sz="2400" b="1" dirty="0" smtClean="0"/>
              <a:t>1Ti 1:17  Now to the King eternal, immortal, invisible, the only God, </a:t>
            </a:r>
            <a:r>
              <a:rPr lang="en-US" sz="2400" b="1" i="1" dirty="0" smtClean="0"/>
              <a:t>be honor and glory forever and ever. Amen. </a:t>
            </a: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0"/>
            <a:ext cx="5486400" cy="5262979"/>
          </a:xfrm>
          <a:prstGeom prst="rect">
            <a:avLst/>
          </a:prstGeom>
        </p:spPr>
        <p:txBody>
          <a:bodyPr wrap="square">
            <a:spAutoFit/>
          </a:bodyPr>
          <a:lstStyle/>
          <a:p>
            <a:r>
              <a:rPr lang="en-US" sz="2400" dirty="0" smtClean="0"/>
              <a:t>2Co 4:16  Therefore we do not lose heart, but though our outer man is decaying, yet our inner man is being renewed day by day. </a:t>
            </a:r>
          </a:p>
          <a:p>
            <a:r>
              <a:rPr lang="en-US" sz="2400" dirty="0" smtClean="0"/>
              <a:t>2Co 4:17  For momentary, light affliction is producing for us an eternal weight of glory far beyond all comparison, </a:t>
            </a:r>
          </a:p>
          <a:p>
            <a:r>
              <a:rPr lang="en-US" sz="2400" b="1" dirty="0" smtClean="0"/>
              <a:t>2Co 4:18  while we look not at the things which are seen, but at the things which are not seen; for the things which are seen are temporal, but the things which are not seen are eternal. </a:t>
            </a:r>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 y="0"/>
            <a:ext cx="8610600" cy="1524000"/>
          </a:xfrm>
        </p:spPr>
        <p:txBody>
          <a:bodyPr/>
          <a:lstStyle/>
          <a:p>
            <a:pPr>
              <a:defRPr/>
            </a:pPr>
            <a:r>
              <a:rPr lang="en-US" sz="3600" dirty="0" smtClean="0"/>
              <a:t>The Bible tells us both the Father and the son can be seen</a:t>
            </a:r>
            <a:endParaRPr lang="en-US" sz="3600" dirty="0"/>
          </a:p>
        </p:txBody>
      </p:sp>
      <p:sp>
        <p:nvSpPr>
          <p:cNvPr id="3" name="Content Placeholder 2"/>
          <p:cNvSpPr>
            <a:spLocks noGrp="1"/>
          </p:cNvSpPr>
          <p:nvPr>
            <p:ph idx="4294967295"/>
          </p:nvPr>
        </p:nvSpPr>
        <p:spPr>
          <a:xfrm>
            <a:off x="457200" y="1219201"/>
            <a:ext cx="8229600" cy="3200400"/>
          </a:xfrm>
        </p:spPr>
        <p:txBody>
          <a:bodyPr/>
          <a:lstStyle/>
          <a:p>
            <a:pPr>
              <a:defRPr/>
            </a:pPr>
            <a:r>
              <a:rPr lang="en-US" sz="2400" dirty="0" err="1" smtClean="0"/>
              <a:t>Exo</a:t>
            </a:r>
            <a:r>
              <a:rPr lang="en-US" sz="2400" dirty="0" smtClean="0"/>
              <a:t> 6:2  God spoke further to Moses and said to him, "I am the LORD; </a:t>
            </a:r>
          </a:p>
          <a:p>
            <a:pPr>
              <a:defRPr/>
            </a:pPr>
            <a:r>
              <a:rPr lang="en-US" sz="2400" b="1" dirty="0" err="1" smtClean="0"/>
              <a:t>Exo</a:t>
            </a:r>
            <a:r>
              <a:rPr lang="en-US" sz="2400" b="1" dirty="0" smtClean="0"/>
              <a:t> 6:3  and I appeared to Abraham, Isaac, and Jacob, as God Almighty, but </a:t>
            </a:r>
            <a:r>
              <a:rPr lang="en-US" sz="2400" b="1" i="1" dirty="0" smtClean="0"/>
              <a:t>by My name, LORD, I did not make Myself known to them. </a:t>
            </a:r>
          </a:p>
          <a:p>
            <a:pPr>
              <a:defRPr/>
            </a:pPr>
            <a:r>
              <a:rPr lang="en-US" sz="2400" dirty="0" err="1" smtClean="0"/>
              <a:t>Exo</a:t>
            </a:r>
            <a:r>
              <a:rPr lang="en-US" sz="2400" dirty="0" smtClean="0"/>
              <a:t> 6:4  "I also established My covenant with them, to give them the land of Canaan, the land in which they sojourned. </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call into ministry</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When I was called into ministry, I did not want to heed the call</a:t>
            </a:r>
          </a:p>
          <a:p>
            <a:r>
              <a:rPr lang="en-US" dirty="0" smtClean="0"/>
              <a:t>I was caught up to heaven – the dwelling place and throne room of God</a:t>
            </a:r>
          </a:p>
          <a:p>
            <a:r>
              <a:rPr lang="en-US" dirty="0" smtClean="0"/>
              <a:t>I saw the throne, and paced before the Father and the Son!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8229600" cy="5516563"/>
          </a:xfrm>
        </p:spPr>
        <p:txBody>
          <a:bodyPr/>
          <a:lstStyle/>
          <a:p>
            <a:r>
              <a:rPr lang="en-US" sz="2400" dirty="0" smtClean="0"/>
              <a:t>The Father is on the throne, and Jesus is at the literal right hand of the Father!</a:t>
            </a:r>
          </a:p>
          <a:p>
            <a:r>
              <a:rPr lang="en-US" sz="2400" dirty="0" smtClean="0"/>
              <a:t>Rev 5:6  And I saw between the throne (with the four living creatures) and the elders a Lamb standing, as if slain, having seven horns and seven eyes, which are the seven Spirits of God, sent out into all the earth. </a:t>
            </a:r>
          </a:p>
          <a:p>
            <a:r>
              <a:rPr lang="en-US" sz="2400" b="1" dirty="0" smtClean="0"/>
              <a:t>Rev 5:7  And He came and took the book out of the right hand of Him who sat on the throne. </a:t>
            </a:r>
          </a:p>
          <a:p>
            <a:r>
              <a:rPr lang="en-US" sz="2400" b="1" dirty="0" smtClean="0"/>
              <a:t>The Father and the Son have physical form!</a:t>
            </a:r>
          </a:p>
          <a:p>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p>
        </p:txBody>
      </p:sp>
      <p:sp>
        <p:nvSpPr>
          <p:cNvPr id="38915" name="Content Placeholder 2"/>
          <p:cNvSpPr>
            <a:spLocks noGrp="1"/>
          </p:cNvSpPr>
          <p:nvPr>
            <p:ph idx="4294967295"/>
          </p:nvPr>
        </p:nvSpPr>
        <p:spPr>
          <a:xfrm>
            <a:off x="685800" y="152400"/>
            <a:ext cx="8305800" cy="6096000"/>
          </a:xfrm>
        </p:spPr>
        <p:txBody>
          <a:bodyPr/>
          <a:lstStyle/>
          <a:p>
            <a:pPr eaLnBrk="1" hangingPunct="1">
              <a:defRPr/>
            </a:pPr>
            <a:r>
              <a:rPr lang="en-US" sz="2800" b="1" dirty="0" smtClean="0"/>
              <a:t>Gen 1:26  Then </a:t>
            </a:r>
            <a:r>
              <a:rPr lang="en-US" sz="2800" b="1" u="sng" dirty="0" smtClean="0"/>
              <a:t>God</a:t>
            </a:r>
            <a:r>
              <a:rPr lang="en-US" sz="2800" b="1" dirty="0" smtClean="0"/>
              <a:t> said, "Let Us make man in Our </a:t>
            </a:r>
            <a:r>
              <a:rPr lang="en-US" sz="2800" b="1" u="sng" dirty="0" smtClean="0"/>
              <a:t>image</a:t>
            </a:r>
            <a:r>
              <a:rPr lang="en-US" sz="2800" b="1" dirty="0" smtClean="0"/>
              <a:t>, according to Our </a:t>
            </a:r>
            <a:r>
              <a:rPr lang="en-US" sz="2800" b="1" u="sng" dirty="0" smtClean="0"/>
              <a:t>likeness</a:t>
            </a:r>
            <a:r>
              <a:rPr lang="en-US" sz="2800" b="1" dirty="0" smtClean="0"/>
              <a:t>; and let them rule over the fish of the sea and over the birds of the sky and over the cattle and over all the earth, and over every creeping thing that creeps on the earth.“ </a:t>
            </a:r>
            <a:r>
              <a:rPr lang="en-US" sz="2800" dirty="0" smtClean="0"/>
              <a:t>27  God created man in His own </a:t>
            </a:r>
            <a:r>
              <a:rPr lang="en-US" sz="2800" u="sng" dirty="0" smtClean="0"/>
              <a:t>image, in the image of God </a:t>
            </a:r>
            <a:r>
              <a:rPr lang="en-US" sz="2800" dirty="0" smtClean="0"/>
              <a:t>He created him; male and female He created 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p:cTn id="13"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891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8915" grpId="0" build="p" bldLvl="4"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p>
        </p:txBody>
      </p:sp>
      <p:sp>
        <p:nvSpPr>
          <p:cNvPr id="39939" name="Content Placeholder 2"/>
          <p:cNvSpPr>
            <a:spLocks noGrp="1"/>
          </p:cNvSpPr>
          <p:nvPr>
            <p:ph idx="4294967295"/>
          </p:nvPr>
        </p:nvSpPr>
        <p:spPr>
          <a:xfrm>
            <a:off x="457200" y="228600"/>
            <a:ext cx="8229600" cy="5897563"/>
          </a:xfrm>
        </p:spPr>
        <p:txBody>
          <a:bodyPr/>
          <a:lstStyle/>
          <a:p>
            <a:pPr eaLnBrk="1" hangingPunct="1">
              <a:defRPr/>
            </a:pPr>
            <a:r>
              <a:rPr lang="en-US" sz="2800" dirty="0" smtClean="0"/>
              <a:t>Image – “A masculine noun meaning an image, a likeness, a statue, a model, a drawing, a shadow”</a:t>
            </a:r>
          </a:p>
          <a:p>
            <a:pPr eaLnBrk="1" hangingPunct="1">
              <a:defRPr/>
            </a:pPr>
            <a:r>
              <a:rPr lang="en-US" sz="2800" dirty="0" smtClean="0"/>
              <a:t>Likeness – “A feminine noun meaning </a:t>
            </a:r>
            <a:r>
              <a:rPr lang="en-US" sz="2800" i="1" dirty="0" smtClean="0"/>
              <a:t>resemblance; concrete model, shape”</a:t>
            </a:r>
          </a:p>
          <a:p>
            <a:pPr eaLnBrk="1" hangingPunct="1">
              <a:defRPr/>
            </a:pPr>
            <a:endParaRPr lang="en-US" sz="2800" i="1" dirty="0" smtClean="0"/>
          </a:p>
          <a:p>
            <a:pPr eaLnBrk="1" hangingPunct="1">
              <a:defRPr/>
            </a:pPr>
            <a:r>
              <a:rPr lang="en-US" sz="2800" i="1" dirty="0" smtClean="0"/>
              <a:t>The Hebrew is very clear here – we are made in the physical likeness of The Father and the Son!</a:t>
            </a: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p:cTn id="13"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99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 calcmode="lin" valueType="num">
                                      <p:cBhvr>
                                        <p:cTn id="19"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99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p:cTn id="25" dur="5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993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9939" grpId="0" build="p" bldLvl="4"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762000"/>
          </a:xfrm>
        </p:spPr>
        <p:txBody>
          <a:bodyPr/>
          <a:lstStyle/>
          <a:p>
            <a:pPr eaLnBrk="1" hangingPunct="1">
              <a:defRPr/>
            </a:pPr>
            <a:r>
              <a:rPr lang="en-US" sz="3200" dirty="0" smtClean="0"/>
              <a:t>Angels are the likeness of God as well…</a:t>
            </a:r>
          </a:p>
        </p:txBody>
      </p:sp>
      <p:sp>
        <p:nvSpPr>
          <p:cNvPr id="40963" name="Content Placeholder 2"/>
          <p:cNvSpPr>
            <a:spLocks noGrp="1"/>
          </p:cNvSpPr>
          <p:nvPr>
            <p:ph idx="4294967295"/>
          </p:nvPr>
        </p:nvSpPr>
        <p:spPr>
          <a:xfrm>
            <a:off x="457200" y="685800"/>
            <a:ext cx="8229600" cy="5440363"/>
          </a:xfrm>
        </p:spPr>
        <p:txBody>
          <a:bodyPr/>
          <a:lstStyle/>
          <a:p>
            <a:pPr eaLnBrk="1" hangingPunct="1">
              <a:defRPr/>
            </a:pPr>
            <a:r>
              <a:rPr lang="en-US" b="1" dirty="0" smtClean="0"/>
              <a:t>Dan 10:16  And behold, one in the likeness of the children of man touched my lips. Then I opened my mouth and spoke. I said to him who stood before me, "O my lord, by reason of the vision pains have come upon me, and I retain no strength. </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p:cTn id="13"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6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0963" grpId="0" build="p" bldLvl="4"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dirty="0" smtClean="0"/>
          </a:p>
        </p:txBody>
      </p:sp>
      <p:pic>
        <p:nvPicPr>
          <p:cNvPr id="17411" name="Content Placeholder 3" descr="map great adventure background copy.jpg"/>
          <p:cNvPicPr>
            <a:picLocks noGrp="1" noChangeAspect="1"/>
          </p:cNvPicPr>
          <p:nvPr>
            <p:ph idx="1"/>
          </p:nvPr>
        </p:nvPicPr>
        <p:blipFill>
          <a:blip r:embed="rId3" cstate="print"/>
          <a:srcRect/>
          <a:stretch>
            <a:fillRect/>
          </a:stretch>
        </p:blipFill>
        <p:spPr>
          <a:xfrm>
            <a:off x="0" y="0"/>
            <a:ext cx="9144000" cy="6858000"/>
          </a:xfrm>
        </p:spPr>
      </p:pic>
      <p:sp>
        <p:nvSpPr>
          <p:cNvPr id="17412" name="TextBox 4"/>
          <p:cNvSpPr txBox="1">
            <a:spLocks noChangeArrowheads="1"/>
          </p:cNvSpPr>
          <p:nvPr/>
        </p:nvSpPr>
        <p:spPr bwMode="auto">
          <a:xfrm>
            <a:off x="2110989" y="628650"/>
            <a:ext cx="5726585" cy="338900"/>
          </a:xfrm>
          <a:prstGeom prst="rect">
            <a:avLst/>
          </a:prstGeom>
          <a:noFill/>
          <a:ln w="9525">
            <a:noFill/>
            <a:miter lim="800000"/>
            <a:headEnd/>
            <a:tailEnd/>
          </a:ln>
        </p:spPr>
        <p:txBody>
          <a:bodyPr lIns="61301" tIns="30651" rIns="61301" bIns="30651">
            <a:spAutoFit/>
          </a:bodyPr>
          <a:lstStyle/>
          <a:p>
            <a:r>
              <a:rPr lang="en-US">
                <a:solidFill>
                  <a:schemeClr val="tx1"/>
                </a:solidFill>
              </a:rPr>
              <a:t>From Eternity past to Eternity future…</a:t>
            </a:r>
          </a:p>
        </p:txBody>
      </p:sp>
      <p:sp>
        <p:nvSpPr>
          <p:cNvPr id="6" name="TextBox 5"/>
          <p:cNvSpPr txBox="1"/>
          <p:nvPr/>
        </p:nvSpPr>
        <p:spPr>
          <a:xfrm>
            <a:off x="975137" y="1301353"/>
            <a:ext cx="7025863" cy="1231452"/>
          </a:xfrm>
          <a:prstGeom prst="rect">
            <a:avLst/>
          </a:prstGeom>
          <a:noFill/>
        </p:spPr>
        <p:txBody>
          <a:bodyPr wrap="square" lIns="61301" tIns="30651" rIns="61301" bIns="30651">
            <a:spAutoFit/>
          </a:bodyPr>
          <a:lstStyle/>
          <a:p>
            <a:pPr>
              <a:defRPr/>
            </a:pPr>
            <a:r>
              <a:rPr lang="en-US" sz="3200" b="1" dirty="0">
                <a:effectLst>
                  <a:outerShdw blurRad="38100" dist="38100" dir="2700000" algn="tl">
                    <a:srgbClr val="000000">
                      <a:alpha val="43137"/>
                    </a:srgbClr>
                  </a:outerShdw>
                </a:effectLst>
              </a:rPr>
              <a:t>From </a:t>
            </a:r>
            <a:r>
              <a:rPr lang="en-US" sz="3200" b="1" dirty="0" smtClean="0">
                <a:effectLst>
                  <a:outerShdw blurRad="38100" dist="38100" dir="2700000" algn="tl">
                    <a:srgbClr val="000000">
                      <a:alpha val="43137"/>
                    </a:srgbClr>
                  </a:outerShdw>
                </a:effectLst>
              </a:rPr>
              <a:t>Before Genesis </a:t>
            </a:r>
            <a:r>
              <a:rPr lang="en-US" sz="3200" b="1" dirty="0">
                <a:effectLst>
                  <a:outerShdw blurRad="38100" dist="38100" dir="2700000" algn="tl">
                    <a:srgbClr val="000000">
                      <a:alpha val="43137"/>
                    </a:srgbClr>
                  </a:outerShdw>
                </a:effectLst>
              </a:rPr>
              <a:t>to Revelation</a:t>
            </a:r>
          </a:p>
          <a:p>
            <a:pPr>
              <a:defRPr/>
            </a:pPr>
            <a:r>
              <a:rPr lang="en-US" sz="3200" b="1" dirty="0">
                <a:effectLst>
                  <a:outerShdw blurRad="38100" dist="38100" dir="2700000" algn="tl">
                    <a:srgbClr val="000000">
                      <a:alpha val="43137"/>
                    </a:srgbClr>
                  </a:outerShdw>
                </a:effectLst>
              </a:rPr>
              <a:t> </a:t>
            </a:r>
            <a:r>
              <a:rPr lang="en-US" sz="4400" b="1" dirty="0">
                <a:effectLst>
                  <a:outerShdw blurRad="38100" dist="38100" dir="2700000" algn="tl">
                    <a:srgbClr val="000000">
                      <a:alpha val="43137"/>
                    </a:srgbClr>
                  </a:outerShdw>
                </a:effectLst>
              </a:rPr>
              <a:t>in chronological order!</a:t>
            </a:r>
            <a:endParaRPr lang="en-US" sz="3200" b="1" dirty="0">
              <a:effectLst>
                <a:outerShdw blurRad="38100" dist="38100" dir="2700000" algn="tl">
                  <a:srgbClr val="000000">
                    <a:alpha val="43137"/>
                  </a:srgbClr>
                </a:outerShdw>
              </a:effectLst>
            </a:endParaRPr>
          </a:p>
        </p:txBody>
      </p:sp>
      <p:sp>
        <p:nvSpPr>
          <p:cNvPr id="17414" name="TextBox 6"/>
          <p:cNvSpPr txBox="1">
            <a:spLocks noChangeArrowheads="1"/>
          </p:cNvSpPr>
          <p:nvPr/>
        </p:nvSpPr>
        <p:spPr bwMode="auto">
          <a:xfrm>
            <a:off x="2631587" y="2800350"/>
            <a:ext cx="5915894" cy="2924223"/>
          </a:xfrm>
          <a:prstGeom prst="rect">
            <a:avLst/>
          </a:prstGeom>
          <a:noFill/>
          <a:ln w="9525">
            <a:noFill/>
            <a:miter lim="800000"/>
            <a:headEnd/>
            <a:tailEnd/>
          </a:ln>
        </p:spPr>
        <p:txBody>
          <a:bodyPr lIns="61301" tIns="30651" rIns="61301" bIns="30651">
            <a:spAutoFit/>
          </a:bodyPr>
          <a:lstStyle/>
          <a:p>
            <a:r>
              <a:rPr lang="en-US" dirty="0">
                <a:solidFill>
                  <a:schemeClr val="tx1"/>
                </a:solidFill>
              </a:rPr>
              <a:t>This will be an exciting journey through the Bible as we travel through time and scripture and study the events as they occurred in historical sequence</a:t>
            </a:r>
            <a:r>
              <a:rPr lang="en-US" dirty="0" smtClean="0">
                <a:solidFill>
                  <a:schemeClr val="tx1"/>
                </a:solidFill>
              </a:rPr>
              <a:t>!</a:t>
            </a:r>
          </a:p>
          <a:p>
            <a:endParaRPr lang="en-US" dirty="0" smtClean="0"/>
          </a:p>
          <a:p>
            <a:r>
              <a:rPr lang="en-US" sz="2400" b="1" dirty="0" smtClean="0">
                <a:solidFill>
                  <a:schemeClr val="tx1"/>
                </a:solidFill>
              </a:rPr>
              <a:t>Everyone who stays with us for the whole journey will receive a Bachelors degree from Coastland University in Biblical Studies!</a:t>
            </a:r>
            <a:endParaRPr lang="en-US" sz="2400" b="1" dirty="0">
              <a:solidFill>
                <a:schemeClr val="tx1"/>
              </a:solidFill>
            </a:endParaRPr>
          </a:p>
          <a:p>
            <a:endParaRPr lang="en-US" dirty="0">
              <a:solidFill>
                <a:schemeClr val="tx1"/>
              </a:solidFill>
            </a:endParaRPr>
          </a:p>
        </p:txBody>
      </p:sp>
      <p:sp>
        <p:nvSpPr>
          <p:cNvPr id="17415" name="TextBox 7"/>
          <p:cNvSpPr txBox="1">
            <a:spLocks noChangeArrowheads="1"/>
          </p:cNvSpPr>
          <p:nvPr/>
        </p:nvSpPr>
        <p:spPr bwMode="auto">
          <a:xfrm>
            <a:off x="1732371" y="0"/>
            <a:ext cx="6152530" cy="338900"/>
          </a:xfrm>
          <a:prstGeom prst="rect">
            <a:avLst/>
          </a:prstGeom>
          <a:noFill/>
          <a:ln w="9525">
            <a:noFill/>
            <a:miter lim="800000"/>
            <a:headEnd/>
            <a:tailEnd/>
          </a:ln>
        </p:spPr>
        <p:txBody>
          <a:bodyPr lIns="61301" tIns="30651" rIns="61301" bIns="30651">
            <a:spAutoFit/>
          </a:bodyPr>
          <a:lstStyle/>
          <a:p>
            <a:r>
              <a:rPr lang="en-US" b="1">
                <a:solidFill>
                  <a:schemeClr val="tx1"/>
                </a:solidFill>
              </a:rPr>
              <a:t>The Great Adventure @ Living Water!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p>
        </p:txBody>
      </p:sp>
      <p:sp>
        <p:nvSpPr>
          <p:cNvPr id="41987" name="Content Placeholder 2"/>
          <p:cNvSpPr>
            <a:spLocks noGrp="1"/>
          </p:cNvSpPr>
          <p:nvPr>
            <p:ph idx="4294967295"/>
          </p:nvPr>
        </p:nvSpPr>
        <p:spPr>
          <a:xfrm>
            <a:off x="457200" y="0"/>
            <a:ext cx="8229600" cy="6126163"/>
          </a:xfrm>
        </p:spPr>
        <p:txBody>
          <a:bodyPr/>
          <a:lstStyle/>
          <a:p>
            <a:pPr eaLnBrk="1" hangingPunct="1">
              <a:defRPr/>
            </a:pPr>
            <a:r>
              <a:rPr lang="en-US" b="1" dirty="0" smtClean="0"/>
              <a:t>Gen 5:1  This is the book of the generations of Adam. When God created man, he made him in the likeness of God. </a:t>
            </a:r>
          </a:p>
          <a:p>
            <a:pPr eaLnBrk="1" hangingPunct="1">
              <a:defRPr/>
            </a:pPr>
            <a:r>
              <a:rPr lang="en-US" dirty="0" smtClean="0"/>
              <a:t> </a:t>
            </a:r>
          </a:p>
          <a:p>
            <a:pPr eaLnBrk="1" hangingPunct="1">
              <a:defRPr/>
            </a:pPr>
            <a:r>
              <a:rPr lang="en-US" dirty="0" smtClean="0"/>
              <a:t>Gen 5:3  When Adam had lived 130 years, he fathered a son </a:t>
            </a:r>
            <a:r>
              <a:rPr lang="en-US" u="sng" dirty="0" smtClean="0"/>
              <a:t>in his own likeness, after his image</a:t>
            </a:r>
            <a:r>
              <a:rPr lang="en-US" dirty="0" smtClean="0"/>
              <a:t>, and named him Seth. </a:t>
            </a:r>
          </a:p>
          <a:p>
            <a:pPr eaLnBrk="1" hangingPunct="1">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987">
                                            <p:txEl>
                                              <p:pRg st="0" end="0"/>
                                            </p:txEl>
                                          </p:spTgt>
                                        </p:tgtEl>
                                        <p:attrNameLst>
                                          <p:attrName>style.visibility</p:attrName>
                                        </p:attrNameLst>
                                      </p:cBhvr>
                                      <p:to>
                                        <p:strVal val="visible"/>
                                      </p:to>
                                    </p:set>
                                    <p:anim calcmode="lin" valueType="num">
                                      <p:cBhvr>
                                        <p:cTn id="13"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19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 calcmode="lin" valueType="num">
                                      <p:cBhvr>
                                        <p:cTn id="19"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19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 calcmode="lin" valueType="num">
                                      <p:cBhvr>
                                        <p:cTn id="25" dur="5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198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1987" grpId="0" build="p" bldLvl="4"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p>
        </p:txBody>
      </p:sp>
      <p:sp>
        <p:nvSpPr>
          <p:cNvPr id="43011" name="Content Placeholder 2"/>
          <p:cNvSpPr>
            <a:spLocks noGrp="1"/>
          </p:cNvSpPr>
          <p:nvPr>
            <p:ph idx="4294967295"/>
          </p:nvPr>
        </p:nvSpPr>
        <p:spPr>
          <a:xfrm>
            <a:off x="457200" y="228600"/>
            <a:ext cx="8229600" cy="5897563"/>
          </a:xfrm>
        </p:spPr>
        <p:txBody>
          <a:bodyPr/>
          <a:lstStyle/>
          <a:p>
            <a:pPr eaLnBrk="1" hangingPunct="1">
              <a:defRPr/>
            </a:pPr>
            <a:r>
              <a:rPr lang="en-US" dirty="0" smtClean="0"/>
              <a:t>Gen 5:3  When Adam had lived 130 years, he fathered a son </a:t>
            </a:r>
            <a:r>
              <a:rPr lang="en-US" u="sng" dirty="0" smtClean="0"/>
              <a:t>in his own likeness, after his image</a:t>
            </a:r>
            <a:r>
              <a:rPr lang="en-US" dirty="0" smtClean="0"/>
              <a:t>, and named him Seth. </a:t>
            </a:r>
          </a:p>
          <a:p>
            <a:pPr eaLnBrk="1" hangingPunct="1">
              <a:defRPr/>
            </a:pPr>
            <a:r>
              <a:rPr lang="en-US" b="1" dirty="0" smtClean="0"/>
              <a:t>Gen 1:26  Then God said, "Let Us make man in Our </a:t>
            </a:r>
            <a:r>
              <a:rPr lang="en-US" b="1" u="sng" dirty="0" smtClean="0"/>
              <a:t>image</a:t>
            </a:r>
            <a:r>
              <a:rPr lang="en-US" b="1" dirty="0" smtClean="0"/>
              <a:t>, according to Our </a:t>
            </a:r>
            <a:r>
              <a:rPr lang="en-US" b="1" u="sng" dirty="0" smtClean="0"/>
              <a:t>likeness</a:t>
            </a:r>
            <a:r>
              <a:rPr lang="en-US" b="1" dirty="0" smtClean="0"/>
              <a:t>;</a:t>
            </a:r>
          </a:p>
          <a:p>
            <a:pPr eaLnBrk="1" hangingPunct="1">
              <a:defRPr/>
            </a:pPr>
            <a:r>
              <a:rPr lang="en-US" b="1" dirty="0" smtClean="0"/>
              <a:t>Same words!!!!</a:t>
            </a:r>
            <a:endParaRPr lang="en-US" dirty="0" smtClean="0"/>
          </a:p>
          <a:p>
            <a:pPr eaLnBrk="1" hangingPunct="1">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p:cTn id="13"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30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anim calcmode="lin" valueType="num">
                                      <p:cBhvr>
                                        <p:cTn id="19" dur="5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30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3011">
                                            <p:txEl>
                                              <p:pRg st="2" end="2"/>
                                            </p:txEl>
                                          </p:spTgt>
                                        </p:tgtEl>
                                        <p:attrNameLst>
                                          <p:attrName>style.visibility</p:attrName>
                                        </p:attrNameLst>
                                      </p:cBhvr>
                                      <p:to>
                                        <p:strVal val="visible"/>
                                      </p:to>
                                    </p:set>
                                    <p:anim calcmode="lin" valueType="num">
                                      <p:cBhvr>
                                        <p:cTn id="25" dur="5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301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3011" grpId="0" build="p" bldLvl="4"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lstStyle/>
          <a:p>
            <a:endParaRPr lang="en-US" smtClean="0">
              <a:effectLst/>
            </a:endParaRPr>
          </a:p>
        </p:txBody>
      </p:sp>
      <p:sp>
        <p:nvSpPr>
          <p:cNvPr id="916483" name="Rectangle 3"/>
          <p:cNvSpPr>
            <a:spLocks noGrp="1" noChangeArrowheads="1"/>
          </p:cNvSpPr>
          <p:nvPr>
            <p:ph type="body" idx="1"/>
          </p:nvPr>
        </p:nvSpPr>
        <p:spPr/>
        <p:txBody>
          <a:bodyPr/>
          <a:lstStyle/>
          <a:p>
            <a:pPr>
              <a:defRPr/>
            </a:pPr>
            <a:r>
              <a:rPr lang="en-US" dirty="0" smtClean="0">
                <a:effectLst/>
              </a:rPr>
              <a:t>No man can see God and live, yet men have seen God and we will see God!</a:t>
            </a:r>
          </a:p>
          <a:p>
            <a:pPr>
              <a:defRPr/>
            </a:pPr>
            <a:endParaRPr lang="en-US" dirty="0" smtClean="0">
              <a:effectLst/>
            </a:endParaRPr>
          </a:p>
          <a:p>
            <a:pPr>
              <a:defRPr/>
            </a:pPr>
            <a:r>
              <a:rPr lang="en-US" dirty="0" smtClean="0"/>
              <a:t>Mat 5:8  "Blessed are the pure in heart, for they shall see God. “</a:t>
            </a:r>
            <a:endParaRPr lang="en-US" dirty="0" smtClean="0">
              <a:effectLst/>
            </a:endParaRPr>
          </a:p>
          <a:p>
            <a:pPr>
              <a:defRPr/>
            </a:pPr>
            <a:endParaRPr lang="en-US" dirty="0" smtClean="0">
              <a:effectLst/>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endParaRPr lang="en-US"/>
          </a:p>
        </p:txBody>
      </p:sp>
      <p:sp>
        <p:nvSpPr>
          <p:cNvPr id="3" name="Content Placeholder 2"/>
          <p:cNvSpPr>
            <a:spLocks noGrp="1"/>
          </p:cNvSpPr>
          <p:nvPr>
            <p:ph idx="4294967295"/>
          </p:nvPr>
        </p:nvSpPr>
        <p:spPr>
          <a:xfrm>
            <a:off x="457200" y="381000"/>
            <a:ext cx="8229600" cy="5745163"/>
          </a:xfrm>
        </p:spPr>
        <p:txBody>
          <a:bodyPr/>
          <a:lstStyle/>
          <a:p>
            <a:pPr>
              <a:defRPr/>
            </a:pPr>
            <a:r>
              <a:rPr lang="en-US" u="sng" dirty="0" smtClean="0"/>
              <a:t>Abram saw God</a:t>
            </a:r>
            <a:r>
              <a:rPr lang="en-US" dirty="0" smtClean="0"/>
              <a:t>:  "When Abram was ninety-nine years old, the Lord appeared to him and said, "I am God Almighty; walk before me and be blameless." (</a:t>
            </a:r>
            <a:r>
              <a:rPr lang="en-US" dirty="0" smtClean="0">
                <a:hlinkClick r:id="rId3"/>
              </a:rPr>
              <a:t>Gen. 17:1</a:t>
            </a:r>
            <a:r>
              <a:rPr lang="en-US" dirty="0" smtClean="0"/>
              <a:t>)</a:t>
            </a:r>
          </a:p>
          <a:p>
            <a:pPr>
              <a:defRPr/>
            </a:pPr>
            <a:r>
              <a:rPr lang="en-US" u="sng" dirty="0" smtClean="0"/>
              <a:t>Jacob saw God</a:t>
            </a:r>
            <a:r>
              <a:rPr lang="en-US" dirty="0" smtClean="0"/>
              <a:t>: "It is because I saw God face to face, and yet my life was spared." (</a:t>
            </a:r>
            <a:r>
              <a:rPr lang="en-US" dirty="0" smtClean="0">
                <a:hlinkClick r:id="rId4"/>
              </a:rPr>
              <a:t>Gen. 32:30</a:t>
            </a:r>
            <a:r>
              <a:rPr lang="en-US" dirty="0" smtClean="0"/>
              <a:t>)</a:t>
            </a:r>
          </a:p>
          <a:p>
            <a:pP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endParaRPr lang="en-US"/>
          </a:p>
        </p:txBody>
      </p:sp>
      <p:sp>
        <p:nvSpPr>
          <p:cNvPr id="3" name="Content Placeholder 2"/>
          <p:cNvSpPr>
            <a:spLocks noGrp="1"/>
          </p:cNvSpPr>
          <p:nvPr>
            <p:ph idx="4294967295"/>
          </p:nvPr>
        </p:nvSpPr>
        <p:spPr/>
        <p:txBody>
          <a:bodyPr/>
          <a:lstStyle/>
          <a:p>
            <a:pPr>
              <a:defRPr/>
            </a:pPr>
            <a:r>
              <a:rPr lang="en-US" u="sng" dirty="0" smtClean="0"/>
              <a:t>The leaders of Israel saw God</a:t>
            </a:r>
            <a:r>
              <a:rPr lang="en-US" dirty="0" smtClean="0"/>
              <a:t>: "But God did not raise his hand against these leaders of the Israelites; they saw God, and they ate and drank." (</a:t>
            </a:r>
            <a:r>
              <a:rPr lang="en-US" dirty="0" smtClean="0">
                <a:hlinkClick r:id="rId3"/>
              </a:rPr>
              <a:t>Exod. 24:11</a:t>
            </a:r>
            <a:r>
              <a:rPr lang="en-US" dirty="0" smtClean="0"/>
              <a:t>)</a:t>
            </a:r>
          </a:p>
          <a:p>
            <a:pP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610600" cy="609600"/>
          </a:xfrm>
        </p:spPr>
        <p:txBody>
          <a:bodyPr/>
          <a:lstStyle/>
          <a:p>
            <a:pPr>
              <a:defRPr/>
            </a:pPr>
            <a:r>
              <a:rPr lang="en-US" sz="2800" dirty="0" smtClean="0"/>
              <a:t>Some say God is an energy cloud with no form…</a:t>
            </a:r>
            <a:endParaRPr lang="en-US" sz="2800" dirty="0"/>
          </a:p>
        </p:txBody>
      </p:sp>
      <p:sp>
        <p:nvSpPr>
          <p:cNvPr id="3" name="Content Placeholder 2"/>
          <p:cNvSpPr>
            <a:spLocks noGrp="1"/>
          </p:cNvSpPr>
          <p:nvPr>
            <p:ph idx="4294967295"/>
          </p:nvPr>
        </p:nvSpPr>
        <p:spPr>
          <a:xfrm>
            <a:off x="0" y="533400"/>
            <a:ext cx="8534400" cy="5715000"/>
          </a:xfrm>
        </p:spPr>
        <p:txBody>
          <a:bodyPr/>
          <a:lstStyle/>
          <a:p>
            <a:pPr>
              <a:defRPr/>
            </a:pPr>
            <a:r>
              <a:rPr lang="en-US" sz="2400" b="1" dirty="0" err="1" smtClean="0"/>
              <a:t>Joh</a:t>
            </a:r>
            <a:r>
              <a:rPr lang="en-US" sz="2400" b="1" dirty="0" smtClean="0"/>
              <a:t> 4:24  "God </a:t>
            </a:r>
            <a:r>
              <a:rPr lang="en-US" sz="2400" b="1" u="sng" dirty="0" smtClean="0"/>
              <a:t>is spirit</a:t>
            </a:r>
            <a:r>
              <a:rPr lang="en-US" sz="2400" b="1" dirty="0" smtClean="0"/>
              <a:t>, and those who worship Him must worship in spirit and truth." </a:t>
            </a:r>
          </a:p>
          <a:p>
            <a:pPr>
              <a:defRPr/>
            </a:pPr>
            <a:r>
              <a:rPr lang="en-US" sz="2400" b="1" dirty="0" smtClean="0">
                <a:solidFill>
                  <a:srgbClr val="FFFF00"/>
                </a:solidFill>
              </a:rPr>
              <a:t>So are we!</a:t>
            </a:r>
            <a:r>
              <a:rPr lang="en-US" sz="2400" b="1" dirty="0" smtClean="0"/>
              <a:t/>
            </a:r>
            <a:br>
              <a:rPr lang="en-US" sz="2400" b="1" dirty="0" smtClean="0"/>
            </a:br>
            <a:r>
              <a:rPr lang="en-US" sz="2400" b="1" dirty="0" err="1" smtClean="0"/>
              <a:t>Joh</a:t>
            </a:r>
            <a:r>
              <a:rPr lang="en-US" sz="2400" b="1" dirty="0" smtClean="0"/>
              <a:t> 3:6  "That which is born of the flesh is flesh, and that which is born of the </a:t>
            </a:r>
            <a:r>
              <a:rPr lang="en-US" sz="2400" b="1" u="sng" dirty="0" smtClean="0"/>
              <a:t>Spirit is spirit.</a:t>
            </a:r>
            <a:r>
              <a:rPr lang="en-US" sz="2400" b="1" dirty="0" smtClean="0"/>
              <a:t> </a:t>
            </a:r>
            <a:r>
              <a:rPr lang="en-US" sz="2400" dirty="0" smtClean="0"/>
              <a:t>7  "Do not be amazed that I said to you, 'You must be born again.‘ 8  "The wind blows where it wishes and you hear the sound of it, but do not know where it comes from and where it is going; so is everyone who is born of the Spirit." </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639762"/>
          </a:xfrm>
        </p:spPr>
        <p:txBody>
          <a:bodyPr/>
          <a:lstStyle/>
          <a:p>
            <a:pPr>
              <a:defRPr/>
            </a:pPr>
            <a:r>
              <a:rPr lang="en-US" dirty="0" smtClean="0"/>
              <a:t>So are angels!</a:t>
            </a:r>
            <a:endParaRPr lang="en-US" dirty="0"/>
          </a:p>
        </p:txBody>
      </p:sp>
      <p:sp>
        <p:nvSpPr>
          <p:cNvPr id="3" name="Content Placeholder 2"/>
          <p:cNvSpPr>
            <a:spLocks noGrp="1"/>
          </p:cNvSpPr>
          <p:nvPr>
            <p:ph idx="4294967295"/>
          </p:nvPr>
        </p:nvSpPr>
        <p:spPr>
          <a:xfrm>
            <a:off x="457200" y="685800"/>
            <a:ext cx="8229600" cy="5440363"/>
          </a:xfrm>
        </p:spPr>
        <p:txBody>
          <a:bodyPr/>
          <a:lstStyle/>
          <a:p>
            <a:pPr>
              <a:defRPr/>
            </a:pPr>
            <a:r>
              <a:rPr lang="en-US" sz="2800" dirty="0" smtClean="0"/>
              <a:t>Heb 1:13  But to which of the angels has He ever said, "SIT AT MY RIGHT HAND, UNTIL I MAKE YOUR ENEMIES A FOOTSTOOL FOR YOUR FEET"? </a:t>
            </a:r>
          </a:p>
          <a:p>
            <a:pPr>
              <a:defRPr/>
            </a:pPr>
            <a:r>
              <a:rPr lang="en-US" sz="2800" b="1" dirty="0" smtClean="0"/>
              <a:t>Heb 1:14  Are they not all </a:t>
            </a:r>
            <a:r>
              <a:rPr lang="en-US" sz="2800" b="1" u="sng" dirty="0" smtClean="0"/>
              <a:t>ministering spirits</a:t>
            </a:r>
            <a:r>
              <a:rPr lang="en-US" sz="2800" b="1" dirty="0" smtClean="0"/>
              <a:t>, sent out to render service for the sake of those who will inherit salvation?</a:t>
            </a:r>
          </a:p>
          <a:p>
            <a:pPr>
              <a:defRPr/>
            </a:pPr>
            <a:r>
              <a:rPr lang="en-US" sz="2800" b="1" dirty="0" smtClean="0">
                <a:solidFill>
                  <a:srgbClr val="FFC000"/>
                </a:solidFill>
              </a:rPr>
              <a:t>Yet they have bodies and appearance!  As do we!</a:t>
            </a:r>
            <a:endParaRPr lang="en-US" sz="2800" dirty="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0"/>
            <a:ext cx="8229600" cy="715962"/>
          </a:xfrm>
        </p:spPr>
        <p:txBody>
          <a:bodyPr/>
          <a:lstStyle/>
          <a:p>
            <a:pPr>
              <a:defRPr/>
            </a:pPr>
            <a:r>
              <a:rPr lang="en-US" dirty="0" smtClean="0"/>
              <a:t>Can’t see God?</a:t>
            </a:r>
            <a:endParaRPr lang="en-US" dirty="0"/>
          </a:p>
        </p:txBody>
      </p:sp>
      <p:sp>
        <p:nvSpPr>
          <p:cNvPr id="3" name="Content Placeholder 2"/>
          <p:cNvSpPr>
            <a:spLocks noGrp="1"/>
          </p:cNvSpPr>
          <p:nvPr>
            <p:ph idx="4294967295"/>
          </p:nvPr>
        </p:nvSpPr>
        <p:spPr>
          <a:xfrm>
            <a:off x="457200" y="685800"/>
            <a:ext cx="8229600" cy="5440363"/>
          </a:xfrm>
        </p:spPr>
        <p:txBody>
          <a:bodyPr/>
          <a:lstStyle/>
          <a:p>
            <a:pPr>
              <a:defRPr/>
            </a:pPr>
            <a:r>
              <a:rPr lang="en-US" b="1" dirty="0" smtClean="0"/>
              <a:t>3Jn 1:11  Beloved, do not imitate what is evil, but what is good. The one who does good is of God; the one who does evil has not seen God.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endParaRPr lang="en-US"/>
          </a:p>
        </p:txBody>
      </p:sp>
      <p:sp>
        <p:nvSpPr>
          <p:cNvPr id="3" name="Content Placeholder 2"/>
          <p:cNvSpPr>
            <a:spLocks noGrp="1"/>
          </p:cNvSpPr>
          <p:nvPr>
            <p:ph idx="4294967295"/>
          </p:nvPr>
        </p:nvSpPr>
        <p:spPr/>
        <p:txBody>
          <a:bodyPr/>
          <a:lstStyle/>
          <a:p>
            <a:pPr>
              <a:defRPr/>
            </a:pPr>
            <a:r>
              <a:rPr lang="en-US" dirty="0" smtClean="0"/>
              <a:t>Seen – to fully understand and discern clearly.</a:t>
            </a:r>
          </a:p>
          <a:p>
            <a:pPr>
              <a:defRPr/>
            </a:pPr>
            <a:r>
              <a:rPr lang="en-US" dirty="0" smtClean="0"/>
              <a:t>YES!  No one can fully understand and discern God the Father clearly!!!</a:t>
            </a:r>
          </a:p>
          <a:p>
            <a:pPr>
              <a:defRPr/>
            </a:pPr>
            <a:r>
              <a:rPr lang="en-US" dirty="0" smtClean="0"/>
              <a:t>Only the Spirit of God can do that!</a:t>
            </a:r>
          </a:p>
          <a:p>
            <a:pP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endParaRPr lang="en-US"/>
          </a:p>
        </p:txBody>
      </p:sp>
      <p:sp>
        <p:nvSpPr>
          <p:cNvPr id="3" name="Content Placeholder 2"/>
          <p:cNvSpPr>
            <a:spLocks noGrp="1"/>
          </p:cNvSpPr>
          <p:nvPr>
            <p:ph idx="4294967295"/>
          </p:nvPr>
        </p:nvSpPr>
        <p:spPr>
          <a:xfrm>
            <a:off x="304800" y="152400"/>
            <a:ext cx="8534400" cy="6172200"/>
          </a:xfrm>
        </p:spPr>
        <p:txBody>
          <a:bodyPr/>
          <a:lstStyle/>
          <a:p>
            <a:pPr>
              <a:defRPr/>
            </a:pPr>
            <a:r>
              <a:rPr lang="en-US" sz="2400" dirty="0" smtClean="0"/>
              <a:t>1Co 2:9  but just as it is written, "THINGS WHICH EYE HAS NOT SEEN AND EAR HAS NOT HEARD, AND </a:t>
            </a:r>
            <a:r>
              <a:rPr lang="en-US" sz="2400" i="1" dirty="0" smtClean="0"/>
              <a:t>which HAVE NOT ENTERED THE HEART OF MAN, ALL THAT GOD HAS PREPARED FOR THOSE WHO LOVE HIM." </a:t>
            </a:r>
          </a:p>
          <a:p>
            <a:pPr>
              <a:defRPr/>
            </a:pPr>
            <a:r>
              <a:rPr lang="en-US" sz="2400" b="1" dirty="0" smtClean="0"/>
              <a:t>1Co 2:10  For to us God revealed </a:t>
            </a:r>
            <a:r>
              <a:rPr lang="en-US" sz="2400" b="1" i="1" dirty="0" smtClean="0"/>
              <a:t>them through the Spirit; for the Spirit searches all things, even the depths of God. </a:t>
            </a:r>
          </a:p>
          <a:p>
            <a:pPr>
              <a:defRPr/>
            </a:pPr>
            <a:r>
              <a:rPr lang="en-US" sz="2400" dirty="0" smtClean="0"/>
              <a:t>1Co 2:11  For who among men knows the </a:t>
            </a:r>
            <a:r>
              <a:rPr lang="en-US" sz="2400" i="1" dirty="0" smtClean="0"/>
              <a:t>thoughts of a man except the spirit of the man which is in him? Even so the thoughts of God no one knows except the Spirit of God. </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dirty="0" smtClean="0"/>
              <a:t>Where we are headed…</a:t>
            </a:r>
            <a:endParaRPr lang="en-US" dirty="0"/>
          </a:p>
        </p:txBody>
      </p:sp>
      <p:sp>
        <p:nvSpPr>
          <p:cNvPr id="3" name="Content Placeholder 2"/>
          <p:cNvSpPr>
            <a:spLocks noGrp="1"/>
          </p:cNvSpPr>
          <p:nvPr>
            <p:ph idx="1"/>
          </p:nvPr>
        </p:nvSpPr>
        <p:spPr>
          <a:xfrm>
            <a:off x="304800" y="533400"/>
            <a:ext cx="8534400" cy="5592763"/>
          </a:xfrm>
        </p:spPr>
        <p:txBody>
          <a:bodyPr/>
          <a:lstStyle/>
          <a:p>
            <a:r>
              <a:rPr lang="en-US" sz="2400" dirty="0" smtClean="0"/>
              <a:t>Week 1: God before anything else – eternity past and the Trinity</a:t>
            </a:r>
          </a:p>
          <a:p>
            <a:r>
              <a:rPr lang="en-US" sz="2400" dirty="0" smtClean="0"/>
              <a:t>Week 2: The dwelling place of God in eternity past – the 3</a:t>
            </a:r>
            <a:r>
              <a:rPr lang="en-US" sz="2400" baseline="30000" dirty="0" smtClean="0"/>
              <a:t>rd</a:t>
            </a:r>
            <a:r>
              <a:rPr lang="en-US" sz="2400" dirty="0" smtClean="0"/>
              <a:t> heaven</a:t>
            </a:r>
          </a:p>
          <a:p>
            <a:r>
              <a:rPr lang="en-US" sz="2400" dirty="0" smtClean="0"/>
              <a:t>Week 3: The creation of angels and their purpose before Genesis 1</a:t>
            </a:r>
          </a:p>
          <a:p>
            <a:r>
              <a:rPr lang="en-US" sz="2400" dirty="0" smtClean="0"/>
              <a:t>Week 4: Genesis 1:1-2 – the initial creation and the fall of Satan</a:t>
            </a:r>
          </a:p>
          <a:p>
            <a:r>
              <a:rPr lang="en-US" sz="2400" dirty="0" smtClean="0"/>
              <a:t>Week 5: The creation of the universe &amp; world as we know it</a:t>
            </a:r>
          </a:p>
          <a:p>
            <a:endParaRPr 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endParaRPr lang="en-US"/>
          </a:p>
        </p:txBody>
      </p:sp>
      <p:sp>
        <p:nvSpPr>
          <p:cNvPr id="3" name="Content Placeholder 2"/>
          <p:cNvSpPr>
            <a:spLocks noGrp="1"/>
          </p:cNvSpPr>
          <p:nvPr>
            <p:ph idx="4294967295"/>
          </p:nvPr>
        </p:nvSpPr>
        <p:spPr>
          <a:xfrm>
            <a:off x="457200" y="685800"/>
            <a:ext cx="8229600" cy="5440363"/>
          </a:xfrm>
        </p:spPr>
        <p:txBody>
          <a:bodyPr/>
          <a:lstStyle/>
          <a:p>
            <a:pPr>
              <a:defRPr/>
            </a:pPr>
            <a:r>
              <a:rPr lang="en-US" b="1" dirty="0" err="1" smtClean="0"/>
              <a:t>Psa</a:t>
            </a:r>
            <a:r>
              <a:rPr lang="en-US" b="1" dirty="0" smtClean="0"/>
              <a:t> 73:1  A Psalm of </a:t>
            </a:r>
            <a:r>
              <a:rPr lang="en-US" b="1" dirty="0" err="1" smtClean="0"/>
              <a:t>Asaph</a:t>
            </a:r>
            <a:r>
              <a:rPr lang="en-US" b="1" dirty="0" smtClean="0"/>
              <a:t>. Surely God is good to Israel, To those who are pure in heart! </a:t>
            </a:r>
          </a:p>
          <a:p>
            <a:pPr>
              <a:defRPr/>
            </a:pPr>
            <a:endParaRPr lang="en-US" b="1" dirty="0" smtClean="0"/>
          </a:p>
          <a:p>
            <a:pPr>
              <a:defRPr/>
            </a:pPr>
            <a:r>
              <a:rPr lang="en-US" b="1" dirty="0" smtClean="0"/>
              <a:t>Mat 5:8  "Blessed are the pure in heart, </a:t>
            </a:r>
            <a:r>
              <a:rPr lang="en-US" b="1" u="sng" dirty="0" smtClean="0"/>
              <a:t>for they shall see God</a:t>
            </a:r>
            <a:r>
              <a:rPr lang="en-US" b="1" dirty="0"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229600" cy="715962"/>
          </a:xfrm>
        </p:spPr>
        <p:txBody>
          <a:bodyPr/>
          <a:lstStyle/>
          <a:p>
            <a:pPr>
              <a:defRPr/>
            </a:pPr>
            <a:r>
              <a:rPr lang="en-US" dirty="0" smtClean="0"/>
              <a:t>Stephen Saw God</a:t>
            </a:r>
            <a:endParaRPr lang="en-US" dirty="0"/>
          </a:p>
        </p:txBody>
      </p:sp>
      <p:sp>
        <p:nvSpPr>
          <p:cNvPr id="3" name="Content Placeholder 2"/>
          <p:cNvSpPr>
            <a:spLocks noGrp="1"/>
          </p:cNvSpPr>
          <p:nvPr>
            <p:ph idx="4294967295"/>
          </p:nvPr>
        </p:nvSpPr>
        <p:spPr>
          <a:xfrm>
            <a:off x="457200" y="609600"/>
            <a:ext cx="8229600" cy="5516563"/>
          </a:xfrm>
        </p:spPr>
        <p:txBody>
          <a:bodyPr/>
          <a:lstStyle/>
          <a:p>
            <a:pPr>
              <a:defRPr/>
            </a:pPr>
            <a:r>
              <a:rPr lang="en-US" dirty="0" smtClean="0"/>
              <a:t>Act 7:55  But being full of the Holy Spirit, he gazed intently into heaven and saw the glory of God, and </a:t>
            </a:r>
            <a:r>
              <a:rPr lang="en-US" u="sng" dirty="0" smtClean="0"/>
              <a:t>Jesus standing at the right hand of God</a:t>
            </a:r>
            <a:r>
              <a:rPr lang="en-US" dirty="0" smtClean="0"/>
              <a:t>; </a:t>
            </a:r>
          </a:p>
          <a:p>
            <a:pPr>
              <a:defRPr/>
            </a:pPr>
            <a:r>
              <a:rPr lang="en-US" dirty="0" smtClean="0"/>
              <a:t>Act 7:56  and he said, "</a:t>
            </a:r>
            <a:r>
              <a:rPr lang="en-US" u="sng" dirty="0" smtClean="0"/>
              <a:t>Behold, I see the heavens opened up and the Son of Man standing at the right hand of God</a:t>
            </a:r>
            <a:r>
              <a:rPr lang="en-US" dirty="0"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639762"/>
          </a:xfrm>
        </p:spPr>
        <p:txBody>
          <a:bodyPr/>
          <a:lstStyle/>
          <a:p>
            <a:pPr>
              <a:defRPr/>
            </a:pPr>
            <a:r>
              <a:rPr lang="en-US" sz="4000" dirty="0" smtClean="0"/>
              <a:t>LORD – </a:t>
            </a:r>
            <a:r>
              <a:rPr lang="en-US" sz="4000" dirty="0" err="1" smtClean="0"/>
              <a:t>Yaweh</a:t>
            </a:r>
            <a:r>
              <a:rPr lang="en-US" sz="4000" dirty="0" smtClean="0"/>
              <a:t> – God the Father!</a:t>
            </a:r>
            <a:endParaRPr lang="en-US" sz="4000" dirty="0"/>
          </a:p>
        </p:txBody>
      </p:sp>
      <p:sp>
        <p:nvSpPr>
          <p:cNvPr id="3" name="Content Placeholder 2"/>
          <p:cNvSpPr>
            <a:spLocks noGrp="1"/>
          </p:cNvSpPr>
          <p:nvPr>
            <p:ph idx="4294967295"/>
          </p:nvPr>
        </p:nvSpPr>
        <p:spPr>
          <a:xfrm>
            <a:off x="457200" y="838200"/>
            <a:ext cx="8229600" cy="5287963"/>
          </a:xfrm>
        </p:spPr>
        <p:txBody>
          <a:bodyPr/>
          <a:lstStyle/>
          <a:p>
            <a:pPr>
              <a:defRPr/>
            </a:pPr>
            <a:r>
              <a:rPr lang="en-US" b="1" dirty="0" err="1" smtClean="0"/>
              <a:t>Exo</a:t>
            </a:r>
            <a:r>
              <a:rPr lang="en-US" b="1" dirty="0" smtClean="0"/>
              <a:t> 33:11  Thus the LORD used to speak to Moses face to face, just as a man speaks to his friend. When Moses returned to the camp, his servant Joshua, the son of Nun, a young man, would not depart from the tent.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endParaRPr lang="en-US"/>
          </a:p>
        </p:txBody>
      </p:sp>
      <p:sp>
        <p:nvSpPr>
          <p:cNvPr id="3" name="Content Placeholder 2"/>
          <p:cNvSpPr>
            <a:spLocks noGrp="1"/>
          </p:cNvSpPr>
          <p:nvPr>
            <p:ph idx="4294967295"/>
          </p:nvPr>
        </p:nvSpPr>
        <p:spPr>
          <a:xfrm>
            <a:off x="304800" y="152400"/>
            <a:ext cx="8534400" cy="6172200"/>
          </a:xfrm>
        </p:spPr>
        <p:txBody>
          <a:bodyPr/>
          <a:lstStyle/>
          <a:p>
            <a:pPr>
              <a:defRPr/>
            </a:pPr>
            <a:r>
              <a:rPr lang="en-US" sz="2000" dirty="0" err="1" smtClean="0"/>
              <a:t>Deu</a:t>
            </a:r>
            <a:r>
              <a:rPr lang="en-US" sz="2000" dirty="0" smtClean="0"/>
              <a:t> 5:2  "The LORD our God made a covenant with us at </a:t>
            </a:r>
            <a:r>
              <a:rPr lang="en-US" sz="2000" dirty="0" err="1" smtClean="0"/>
              <a:t>Horeb</a:t>
            </a:r>
            <a:r>
              <a:rPr lang="en-US" sz="2000" dirty="0" smtClean="0"/>
              <a:t>. </a:t>
            </a:r>
          </a:p>
          <a:p>
            <a:pPr>
              <a:defRPr/>
            </a:pPr>
            <a:r>
              <a:rPr lang="en-US" sz="2000" dirty="0" err="1" smtClean="0"/>
              <a:t>Deu</a:t>
            </a:r>
            <a:r>
              <a:rPr lang="en-US" sz="2000" dirty="0" smtClean="0"/>
              <a:t> 5:3  "The LORD did not make this covenant with our fathers, but with us, </a:t>
            </a:r>
            <a:r>
              <a:rPr lang="en-US" sz="2000" i="1" dirty="0" smtClean="0"/>
              <a:t>with all those of us alive here today. </a:t>
            </a:r>
          </a:p>
          <a:p>
            <a:pPr>
              <a:defRPr/>
            </a:pPr>
            <a:r>
              <a:rPr lang="en-US" sz="2000" b="1" dirty="0" err="1" smtClean="0"/>
              <a:t>Deu</a:t>
            </a:r>
            <a:r>
              <a:rPr lang="en-US" sz="2000" b="1" dirty="0" smtClean="0"/>
              <a:t> 5:4  "The LORD spoke to you face to face at the mountain from the midst of the fire, </a:t>
            </a:r>
          </a:p>
          <a:p>
            <a:pPr>
              <a:defRPr/>
            </a:pPr>
            <a:r>
              <a:rPr lang="en-US" sz="2000" dirty="0" err="1" smtClean="0"/>
              <a:t>Deu</a:t>
            </a:r>
            <a:r>
              <a:rPr lang="en-US" sz="2000" dirty="0" smtClean="0"/>
              <a:t> 5:5  </a:t>
            </a:r>
            <a:r>
              <a:rPr lang="en-US" sz="2000" i="1" dirty="0" smtClean="0"/>
              <a:t>while I was standing between the LORD and you at that time, to declare to you the word of the LORD; for you were afraid because of the fire and did not go up the mountain. He said, </a:t>
            </a:r>
          </a:p>
          <a:p>
            <a:pPr>
              <a:defRPr/>
            </a:pPr>
            <a:r>
              <a:rPr lang="en-US" sz="2000" dirty="0" err="1" smtClean="0"/>
              <a:t>Deu</a:t>
            </a:r>
            <a:r>
              <a:rPr lang="en-US" sz="2000" dirty="0" smtClean="0"/>
              <a:t> 5:6  'I am the LORD your God who brought you out of the land of Egypt, out of the house of slavery. </a:t>
            </a:r>
          </a:p>
          <a:p>
            <a:pPr>
              <a:defRPr/>
            </a:pPr>
            <a:r>
              <a:rPr lang="en-US" sz="2000" dirty="0" err="1" smtClean="0"/>
              <a:t>Deu</a:t>
            </a:r>
            <a:r>
              <a:rPr lang="en-US" sz="2000" dirty="0" smtClean="0"/>
              <a:t> 5:7  'You shall have no other gods before Me. </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endParaRPr lang="en-US"/>
          </a:p>
        </p:txBody>
      </p:sp>
      <p:sp>
        <p:nvSpPr>
          <p:cNvPr id="3" name="Content Placeholder 2"/>
          <p:cNvSpPr>
            <a:spLocks noGrp="1"/>
          </p:cNvSpPr>
          <p:nvPr>
            <p:ph idx="4294967295"/>
          </p:nvPr>
        </p:nvSpPr>
        <p:spPr>
          <a:xfrm>
            <a:off x="457200" y="685800"/>
            <a:ext cx="8229600" cy="5440363"/>
          </a:xfrm>
        </p:spPr>
        <p:txBody>
          <a:bodyPr/>
          <a:lstStyle/>
          <a:p>
            <a:pPr>
              <a:defRPr/>
            </a:pPr>
            <a:r>
              <a:rPr lang="en-US" dirty="0" err="1" smtClean="0"/>
              <a:t>Exo</a:t>
            </a:r>
            <a:r>
              <a:rPr lang="en-US" dirty="0" smtClean="0"/>
              <a:t> 33:11  Thus the LORD used to speak to Moses face to face, just as a man speaks to his friend. When Moses returned to the camp, his servant Joshua, the son of Nun, a young man, would not depart from the tent.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endParaRPr lang="en-US"/>
          </a:p>
        </p:txBody>
      </p:sp>
      <p:sp>
        <p:nvSpPr>
          <p:cNvPr id="3" name="Content Placeholder 2"/>
          <p:cNvSpPr>
            <a:spLocks noGrp="1"/>
          </p:cNvSpPr>
          <p:nvPr>
            <p:ph idx="4294967295"/>
          </p:nvPr>
        </p:nvSpPr>
        <p:spPr>
          <a:xfrm>
            <a:off x="304800" y="152400"/>
            <a:ext cx="8534400" cy="6172200"/>
          </a:xfrm>
        </p:spPr>
        <p:txBody>
          <a:bodyPr/>
          <a:lstStyle/>
          <a:p>
            <a:pPr>
              <a:defRPr/>
            </a:pPr>
            <a:r>
              <a:rPr lang="en-US" sz="2400" dirty="0" err="1" smtClean="0"/>
              <a:t>Eze</a:t>
            </a:r>
            <a:r>
              <a:rPr lang="en-US" sz="2400" dirty="0" smtClean="0"/>
              <a:t> 20:33  "As I live," declares the Lord GOD, "surely with a mighty hand and with an outstretched arm and with wrath poured out, I shall be king over you. 34  "I will bring you out from the peoples and gather you from the lands where you are scattered, with a mighty hand and with an outstretched arm and with wrath poured out; </a:t>
            </a:r>
            <a:r>
              <a:rPr lang="en-US" sz="2400" b="1" dirty="0" smtClean="0"/>
              <a:t>35  and I will bring you into the wilderness of the peoples, and there I will enter into judgment with you face to face. </a:t>
            </a:r>
          </a:p>
          <a:p>
            <a:pPr>
              <a:defRPr/>
            </a:pPr>
            <a:r>
              <a:rPr lang="en-US" sz="2400" dirty="0" err="1" smtClean="0"/>
              <a:t>Eze</a:t>
            </a:r>
            <a:r>
              <a:rPr lang="en-US" sz="2400" dirty="0" smtClean="0"/>
              <a:t> 20:36  "As I entered into judgment with your fathers in the wilderness of the land of Egypt, so I will enter into judgment with you," declares the Lord GOD. </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715962"/>
          </a:xfrm>
        </p:spPr>
        <p:txBody>
          <a:bodyPr/>
          <a:lstStyle/>
          <a:p>
            <a:pPr>
              <a:defRPr/>
            </a:pPr>
            <a:r>
              <a:rPr lang="en-US" dirty="0" smtClean="0"/>
              <a:t>We will see God face to face!!!</a:t>
            </a:r>
            <a:endParaRPr lang="en-US" dirty="0"/>
          </a:p>
        </p:txBody>
      </p:sp>
      <p:sp>
        <p:nvSpPr>
          <p:cNvPr id="3" name="Content Placeholder 2"/>
          <p:cNvSpPr>
            <a:spLocks noGrp="1"/>
          </p:cNvSpPr>
          <p:nvPr>
            <p:ph idx="4294967295"/>
          </p:nvPr>
        </p:nvSpPr>
        <p:spPr>
          <a:xfrm>
            <a:off x="457200" y="762000"/>
            <a:ext cx="8229600" cy="5364163"/>
          </a:xfrm>
        </p:spPr>
        <p:txBody>
          <a:bodyPr/>
          <a:lstStyle/>
          <a:p>
            <a:pPr>
              <a:defRPr/>
            </a:pPr>
            <a:r>
              <a:rPr lang="en-US" sz="2800" dirty="0" smtClean="0"/>
              <a:t>Rev 22:1  Then he showed me a river of the water of life, clear as crystal, coming from the throne of God and of the Lamb, </a:t>
            </a:r>
          </a:p>
          <a:p>
            <a:pPr>
              <a:defRPr/>
            </a:pPr>
            <a:r>
              <a:rPr lang="en-US" sz="2800" dirty="0" smtClean="0"/>
              <a:t>Rev 22:2  in the middle of its street. On either side of the river was the tree of life, bearing twelve </a:t>
            </a:r>
            <a:r>
              <a:rPr lang="en-US" sz="2800" i="1" dirty="0" smtClean="0"/>
              <a:t>kinds of fruit, yielding its fruit every month; and the leaves of the tree were for the healing of the nations.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endParaRPr lang="en-US"/>
          </a:p>
        </p:txBody>
      </p:sp>
      <p:sp>
        <p:nvSpPr>
          <p:cNvPr id="3" name="Content Placeholder 2"/>
          <p:cNvSpPr>
            <a:spLocks noGrp="1"/>
          </p:cNvSpPr>
          <p:nvPr>
            <p:ph idx="4294967295"/>
          </p:nvPr>
        </p:nvSpPr>
        <p:spPr>
          <a:xfrm>
            <a:off x="304800" y="0"/>
            <a:ext cx="8534400" cy="6324600"/>
          </a:xfrm>
        </p:spPr>
        <p:txBody>
          <a:bodyPr/>
          <a:lstStyle/>
          <a:p>
            <a:pPr>
              <a:defRPr/>
            </a:pPr>
            <a:r>
              <a:rPr lang="en-US" sz="2800" dirty="0" smtClean="0"/>
              <a:t>Rev 22:3  There will no longer be any curse; and the throne of God and of the Lamb will be in it, and His bond-servants will serve Him; </a:t>
            </a:r>
            <a:r>
              <a:rPr lang="en-US" sz="2800" b="1" dirty="0" smtClean="0"/>
              <a:t>4  </a:t>
            </a:r>
            <a:r>
              <a:rPr lang="en-US" sz="2800" b="1" u="sng" dirty="0" smtClean="0"/>
              <a:t>they will see His face, and His name </a:t>
            </a:r>
            <a:r>
              <a:rPr lang="en-US" sz="2800" b="1" i="1" u="sng" dirty="0" smtClean="0"/>
              <a:t>will be on their foreheads</a:t>
            </a:r>
            <a:r>
              <a:rPr lang="en-US" sz="2800" b="1" i="1" dirty="0" smtClean="0"/>
              <a:t>. </a:t>
            </a:r>
            <a:endParaRPr lang="en-US" sz="2800" dirty="0" smtClean="0"/>
          </a:p>
          <a:p>
            <a:pPr>
              <a:defRPr/>
            </a:pPr>
            <a:r>
              <a:rPr lang="en-US" sz="2800" dirty="0" smtClean="0"/>
              <a:t>Rev 3:11  'I am coming quickly; hold fast what you have, so that no one will take your crown. </a:t>
            </a:r>
            <a:r>
              <a:rPr lang="en-US" sz="2800" b="1" dirty="0" smtClean="0"/>
              <a:t>Rev 3:12  'He who overcomes, I will make him a pillar in the temple of My God, and he will not go out from it anymore; </a:t>
            </a:r>
            <a:r>
              <a:rPr lang="en-US" sz="2800" b="1" u="sng" dirty="0" smtClean="0"/>
              <a:t>and I will write on him the name of My God</a:t>
            </a:r>
            <a:r>
              <a:rPr lang="en-US" sz="2800" b="1" dirty="0" smtClean="0"/>
              <a:t>, </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endParaRPr lang="en-US"/>
          </a:p>
        </p:txBody>
      </p:sp>
      <p:sp>
        <p:nvSpPr>
          <p:cNvPr id="3" name="Content Placeholder 2"/>
          <p:cNvSpPr>
            <a:spLocks noGrp="1"/>
          </p:cNvSpPr>
          <p:nvPr>
            <p:ph idx="4294967295"/>
          </p:nvPr>
        </p:nvSpPr>
        <p:spPr>
          <a:xfrm>
            <a:off x="304800" y="152400"/>
            <a:ext cx="8534400" cy="6172200"/>
          </a:xfrm>
        </p:spPr>
        <p:txBody>
          <a:bodyPr/>
          <a:lstStyle/>
          <a:p>
            <a:pPr>
              <a:defRPr/>
            </a:pPr>
            <a:r>
              <a:rPr lang="en-US" sz="2800" dirty="0" smtClean="0"/>
              <a:t>1Jn 3:1  See how great a love the Father has bestowed on us, that we would be called children of God; and </a:t>
            </a:r>
            <a:r>
              <a:rPr lang="en-US" sz="2800" i="1" dirty="0" smtClean="0"/>
              <a:t>such we are. For this reason the world does not know us, because it did not know Him. </a:t>
            </a:r>
            <a:r>
              <a:rPr lang="en-US" sz="2800" b="1" dirty="0" smtClean="0"/>
              <a:t>2  Beloved, now we are children of God, and it has not appeared as yet what we will be. We know that when He appears, we will be like Him, </a:t>
            </a:r>
            <a:r>
              <a:rPr lang="en-US" sz="2800" b="1" u="sng" dirty="0" smtClean="0"/>
              <a:t>because we will see Him just as He is</a:t>
            </a:r>
            <a:r>
              <a:rPr lang="en-US" sz="2800" b="1" dirty="0" smtClean="0"/>
              <a:t>. </a:t>
            </a:r>
            <a:r>
              <a:rPr lang="en-US" sz="2800" dirty="0" smtClean="0"/>
              <a:t>3  And everyone who has this hope </a:t>
            </a:r>
            <a:r>
              <a:rPr lang="en-US" sz="2800" i="1" dirty="0" smtClean="0"/>
              <a:t>fixed on Him purifies himself, just as He is pure. </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4"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dirty="0" smtClean="0"/>
              <a:t>Where is God the Father?</a:t>
            </a:r>
          </a:p>
        </p:txBody>
      </p:sp>
      <p:sp>
        <p:nvSpPr>
          <p:cNvPr id="44035" name="Content Placeholder 2"/>
          <p:cNvSpPr>
            <a:spLocks noGrp="1"/>
          </p:cNvSpPr>
          <p:nvPr>
            <p:ph idx="4294967295"/>
          </p:nvPr>
        </p:nvSpPr>
        <p:spPr/>
        <p:txBody>
          <a:bodyPr/>
          <a:lstStyle/>
          <a:p>
            <a:pPr eaLnBrk="1" hangingPunct="1">
              <a:defRPr/>
            </a:pPr>
            <a:r>
              <a:rPr lang="en-US" smtClean="0"/>
              <a:t>Rev 7:15  "For this reason, they are before the throne of God; and they serve Him day and night in His temple; and He who sits on the throne will spread His tabernacle over them.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 calcmode="lin" valueType="num">
                                      <p:cBhvr>
                                        <p:cTn id="13"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403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4035" grpId="0" build="p" bldLvl="4"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Content Placeholder 4"/>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p>
        </p:txBody>
      </p:sp>
      <p:sp>
        <p:nvSpPr>
          <p:cNvPr id="45059" name="Content Placeholder 2"/>
          <p:cNvSpPr>
            <a:spLocks noGrp="1"/>
          </p:cNvSpPr>
          <p:nvPr>
            <p:ph idx="4294967295"/>
          </p:nvPr>
        </p:nvSpPr>
        <p:spPr>
          <a:xfrm>
            <a:off x="457200" y="228600"/>
            <a:ext cx="8229600" cy="5897563"/>
          </a:xfrm>
        </p:spPr>
        <p:txBody>
          <a:bodyPr/>
          <a:lstStyle/>
          <a:p>
            <a:pPr eaLnBrk="1" hangingPunct="1">
              <a:defRPr/>
            </a:pPr>
            <a:r>
              <a:rPr lang="en-US" dirty="0" smtClean="0"/>
              <a:t>Dan 7:9  "I kept looking Until thrones were set up, And the Ancient of Days took </a:t>
            </a:r>
            <a:r>
              <a:rPr lang="en-US" i="1" dirty="0" smtClean="0"/>
              <a:t>His seat; His vesture was like white snow And the hair of His head like pure wool. His throne was ablaze with flames, Its wheels were a burning fire. </a:t>
            </a:r>
          </a:p>
          <a:p>
            <a:pPr eaLnBrk="1" hangingPunct="1">
              <a:defRPr/>
            </a:pPr>
            <a:endParaRPr lang="en-US" dirty="0" smtClean="0"/>
          </a:p>
          <a:p>
            <a:pPr eaLnBrk="1" hangingPunct="1">
              <a:defRPr/>
            </a:pPr>
            <a:r>
              <a:rPr lang="en-US" dirty="0" smtClean="0"/>
              <a:t>This is the Father, seated on His Throne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p:cTn id="13"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50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p:cTn id="19"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505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5059" grpId="0" build="p" bldLvl="4"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p>
        </p:txBody>
      </p:sp>
      <p:sp>
        <p:nvSpPr>
          <p:cNvPr id="46083" name="Content Placeholder 2"/>
          <p:cNvSpPr>
            <a:spLocks noGrp="1"/>
          </p:cNvSpPr>
          <p:nvPr>
            <p:ph idx="4294967295"/>
          </p:nvPr>
        </p:nvSpPr>
        <p:spPr>
          <a:xfrm>
            <a:off x="457200" y="914400"/>
            <a:ext cx="8229600" cy="5211763"/>
          </a:xfrm>
        </p:spPr>
        <p:txBody>
          <a:bodyPr/>
          <a:lstStyle/>
          <a:p>
            <a:pPr eaLnBrk="1" hangingPunct="1">
              <a:defRPr/>
            </a:pPr>
            <a:r>
              <a:rPr lang="en-US" dirty="0" smtClean="0"/>
              <a:t>Dan 7:10  "A river of fire was flowing And coming out from before Him; Thousands upon thousands were attending Him, And myriads upon myriads were standing before Him; The court sat, And the books were opened. </a:t>
            </a:r>
          </a:p>
          <a:p>
            <a:pPr eaLnBrk="1" hangingPunct="1">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p:cTn id="13"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608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6083" grpId="0" build="p" bldLvl="4"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p>
        </p:txBody>
      </p:sp>
      <p:sp>
        <p:nvSpPr>
          <p:cNvPr id="47107" name="Content Placeholder 2"/>
          <p:cNvSpPr>
            <a:spLocks noGrp="1"/>
          </p:cNvSpPr>
          <p:nvPr>
            <p:ph idx="4294967295"/>
          </p:nvPr>
        </p:nvSpPr>
        <p:spPr/>
        <p:txBody>
          <a:bodyPr/>
          <a:lstStyle/>
          <a:p>
            <a:pPr eaLnBrk="1" hangingPunct="1">
              <a:defRPr/>
            </a:pPr>
            <a:r>
              <a:rPr lang="en-US" smtClean="0"/>
              <a:t>Dan 7:13  "I kept looking in the night visions, And behold, with the clouds of heaven One like a Son of Man was coming, And He came up to the Ancient of Days And was presented before Him. </a:t>
            </a:r>
          </a:p>
          <a:p>
            <a:pPr eaLnBrk="1" hangingPunct="1">
              <a:defRPr/>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 calcmode="lin" valueType="num">
                                      <p:cBhvr>
                                        <p:cTn id="13"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710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7107" grpId="0" build="p" bldLvl="4"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p>
        </p:txBody>
      </p:sp>
      <p:sp>
        <p:nvSpPr>
          <p:cNvPr id="48131" name="Content Placeholder 2"/>
          <p:cNvSpPr>
            <a:spLocks noGrp="1"/>
          </p:cNvSpPr>
          <p:nvPr>
            <p:ph idx="4294967295"/>
          </p:nvPr>
        </p:nvSpPr>
        <p:spPr>
          <a:xfrm>
            <a:off x="457200" y="533400"/>
            <a:ext cx="8229600" cy="5592763"/>
          </a:xfrm>
        </p:spPr>
        <p:txBody>
          <a:bodyPr/>
          <a:lstStyle/>
          <a:p>
            <a:pPr eaLnBrk="1" hangingPunct="1">
              <a:defRPr/>
            </a:pPr>
            <a:r>
              <a:rPr lang="en-US" dirty="0" smtClean="0"/>
              <a:t>Dan 7:14  "And to Him was given dominion, Glory and a kingdom, That all the peoples, nations and </a:t>
            </a:r>
            <a:r>
              <a:rPr lang="en-US" i="1" dirty="0" smtClean="0"/>
              <a:t>men of every language Might serve Him. His dominion is an everlasting dominion Which will not pass away; And His kingdom is one Which will not be destroyed. </a:t>
            </a:r>
          </a:p>
          <a:p>
            <a:pPr eaLnBrk="1" hangingPunct="1">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8131">
                                            <p:txEl>
                                              <p:pRg st="0" end="0"/>
                                            </p:txEl>
                                          </p:spTgt>
                                        </p:tgtEl>
                                        <p:attrNameLst>
                                          <p:attrName>style.visibility</p:attrName>
                                        </p:attrNameLst>
                                      </p:cBhvr>
                                      <p:to>
                                        <p:strVal val="visible"/>
                                      </p:to>
                                    </p:set>
                                    <p:anim calcmode="lin" valueType="num">
                                      <p:cBhvr>
                                        <p:cTn id="13"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813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8131" grpId="0" build="p" bldLvl="4"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p>
        </p:txBody>
      </p:sp>
      <p:sp>
        <p:nvSpPr>
          <p:cNvPr id="49155" name="Content Placeholder 2"/>
          <p:cNvSpPr>
            <a:spLocks noGrp="1"/>
          </p:cNvSpPr>
          <p:nvPr>
            <p:ph idx="4294967295"/>
          </p:nvPr>
        </p:nvSpPr>
        <p:spPr/>
        <p:txBody>
          <a:bodyPr/>
          <a:lstStyle/>
          <a:p>
            <a:pPr eaLnBrk="1" hangingPunct="1">
              <a:defRPr/>
            </a:pPr>
            <a:r>
              <a:rPr lang="en-US" smtClean="0"/>
              <a:t>Rev 19:4  And the twenty-four elders and the four living creatures fell down and worshiped God who was seated on the throne, saying, "Amen. Hallelujah!"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anim calcmode="lin" valueType="num">
                                      <p:cBhvr>
                                        <p:cTn id="13" dur="5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915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9155" grpId="0" build="p" bldLvl="4"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p>
        </p:txBody>
      </p:sp>
      <p:sp>
        <p:nvSpPr>
          <p:cNvPr id="50179" name="Content Placeholder 2"/>
          <p:cNvSpPr>
            <a:spLocks noGrp="1"/>
          </p:cNvSpPr>
          <p:nvPr>
            <p:ph idx="4294967295"/>
          </p:nvPr>
        </p:nvSpPr>
        <p:spPr/>
        <p:txBody>
          <a:bodyPr/>
          <a:lstStyle/>
          <a:p>
            <a:pPr eaLnBrk="1" hangingPunct="1">
              <a:defRPr/>
            </a:pPr>
            <a:r>
              <a:rPr lang="en-US" smtClean="0"/>
              <a:t>Rev 7:10  and crying out with a loud voice, "Salvation belongs to our God who sits on the throne, and to the Lamb!"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p:cTn id="13" dur="5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017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0179" grpId="0" build="p" bldLvl="4"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dirty="0" smtClean="0"/>
              <a:t>What does the Father look like?</a:t>
            </a:r>
          </a:p>
        </p:txBody>
      </p:sp>
      <p:sp>
        <p:nvSpPr>
          <p:cNvPr id="51203" name="Content Placeholder 2"/>
          <p:cNvSpPr>
            <a:spLocks noGrp="1"/>
          </p:cNvSpPr>
          <p:nvPr>
            <p:ph idx="4294967295"/>
          </p:nvPr>
        </p:nvSpPr>
        <p:spPr/>
        <p:txBody>
          <a:bodyPr/>
          <a:lstStyle/>
          <a:p>
            <a:pPr eaLnBrk="1" hangingPunct="1">
              <a:defRPr/>
            </a:pPr>
            <a:r>
              <a:rPr lang="en-US" smtClean="0"/>
              <a:t>Let’s ‘see’…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p:cTn id="13"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120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1203" grpId="0" build="p" bldLvl="4"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3" descr="Royal White Sheep - Logo "/>
          <p:cNvPicPr>
            <a:picLocks noChangeAspect="1" noChangeArrowheads="1"/>
          </p:cNvPicPr>
          <p:nvPr/>
        </p:nvPicPr>
        <p:blipFill>
          <a:blip r:embed="rId3" cstate="print"/>
          <a:srcRect/>
          <a:stretch>
            <a:fillRect/>
          </a:stretch>
        </p:blipFill>
        <p:spPr bwMode="auto">
          <a:xfrm>
            <a:off x="3581400" y="5181600"/>
            <a:ext cx="2232025" cy="1676400"/>
          </a:xfrm>
          <a:prstGeom prst="rect">
            <a:avLst/>
          </a:prstGeom>
          <a:noFill/>
          <a:ln w="9525">
            <a:noFill/>
            <a:miter lim="800000"/>
            <a:headEnd/>
            <a:tailEnd/>
          </a:ln>
        </p:spPr>
      </p:pic>
      <p:pic>
        <p:nvPicPr>
          <p:cNvPr id="63491" name="Picture 2" descr="http://www.ringofartist.com/ocean164.jpg"/>
          <p:cNvPicPr>
            <a:picLocks noChangeAspect="1" noChangeArrowheads="1"/>
          </p:cNvPicPr>
          <p:nvPr/>
        </p:nvPicPr>
        <p:blipFill>
          <a:blip r:embed="rId4" cstate="print"/>
          <a:srcRect/>
          <a:stretch>
            <a:fillRect/>
          </a:stretch>
        </p:blipFill>
        <p:spPr bwMode="auto">
          <a:xfrm>
            <a:off x="6248400" y="3352800"/>
            <a:ext cx="2895600" cy="3505200"/>
          </a:xfrm>
          <a:prstGeom prst="rect">
            <a:avLst/>
          </a:prstGeom>
          <a:noFill/>
          <a:ln w="9525">
            <a:noFill/>
            <a:miter lim="800000"/>
            <a:headEnd/>
            <a:tailEnd/>
          </a:ln>
        </p:spPr>
      </p:pic>
      <p:sp>
        <p:nvSpPr>
          <p:cNvPr id="2" name="Title 1"/>
          <p:cNvSpPr>
            <a:spLocks noGrp="1"/>
          </p:cNvSpPr>
          <p:nvPr>
            <p:ph type="title" idx="4294967295"/>
          </p:nvPr>
        </p:nvSpPr>
        <p:spPr/>
        <p:txBody>
          <a:bodyPr/>
          <a:lstStyle/>
          <a:p>
            <a:pPr eaLnBrk="1" hangingPunct="1">
              <a:defRPr/>
            </a:pPr>
            <a:endParaRPr lang="en-US" smtClean="0"/>
          </a:p>
        </p:txBody>
      </p:sp>
      <p:sp>
        <p:nvSpPr>
          <p:cNvPr id="52229" name="Content Placeholder 2"/>
          <p:cNvSpPr>
            <a:spLocks noGrp="1"/>
          </p:cNvSpPr>
          <p:nvPr>
            <p:ph idx="4294967295"/>
          </p:nvPr>
        </p:nvSpPr>
        <p:spPr>
          <a:xfrm>
            <a:off x="1371600" y="152400"/>
            <a:ext cx="7772400" cy="4572000"/>
          </a:xfrm>
        </p:spPr>
        <p:txBody>
          <a:bodyPr/>
          <a:lstStyle/>
          <a:p>
            <a:pPr eaLnBrk="1" hangingPunct="1">
              <a:defRPr/>
            </a:pPr>
            <a:r>
              <a:rPr lang="en-US" sz="2800" dirty="0" smtClean="0"/>
              <a:t>Rev 4:2  At once I was in the Spirit, and behold, a throne stood in heaven, with one seated on the throne. </a:t>
            </a:r>
          </a:p>
          <a:p>
            <a:pPr eaLnBrk="1" hangingPunct="1">
              <a:defRPr/>
            </a:pPr>
            <a:r>
              <a:rPr lang="en-US" sz="2800" b="1" dirty="0" smtClean="0"/>
              <a:t>Rev 4:3  And he who sat there had the appearance of </a:t>
            </a:r>
            <a:r>
              <a:rPr lang="en-US" sz="2800" b="1" u="sng" dirty="0" smtClean="0"/>
              <a:t>jasper and carnelian</a:t>
            </a:r>
            <a:r>
              <a:rPr lang="en-US" sz="2800" b="1" dirty="0" smtClean="0"/>
              <a:t>, and around the throne was a rainbow that had the appearance of an emerald. </a:t>
            </a:r>
          </a:p>
          <a:p>
            <a:pPr eaLnBrk="1" hangingPunct="1">
              <a:defRPr/>
            </a:pPr>
            <a:endParaRPr lang="en-US" sz="2800" dirty="0" smtClean="0"/>
          </a:p>
        </p:txBody>
      </p:sp>
      <p:sp>
        <p:nvSpPr>
          <p:cNvPr id="63494" name="TextBox 4"/>
          <p:cNvSpPr txBox="1">
            <a:spLocks noChangeArrowheads="1"/>
          </p:cNvSpPr>
          <p:nvPr/>
        </p:nvSpPr>
        <p:spPr bwMode="auto">
          <a:xfrm>
            <a:off x="381000" y="3352800"/>
            <a:ext cx="6172200" cy="1570038"/>
          </a:xfrm>
          <a:prstGeom prst="rect">
            <a:avLst/>
          </a:prstGeom>
          <a:noFill/>
          <a:ln w="9525">
            <a:noFill/>
            <a:miter lim="800000"/>
            <a:headEnd/>
            <a:tailEnd/>
          </a:ln>
        </p:spPr>
        <p:txBody>
          <a:bodyPr>
            <a:spAutoFit/>
          </a:bodyPr>
          <a:lstStyle/>
          <a:p>
            <a:r>
              <a:rPr lang="en-US" dirty="0"/>
              <a:t>Dan 7:9  As I looked, thrones were placed, and the Ancient of days took his seat; his clothing was white as snow, and the hair of his head like pure wool;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229">
                                            <p:txEl>
                                              <p:pRg st="0" end="0"/>
                                            </p:txEl>
                                          </p:spTgt>
                                        </p:tgtEl>
                                        <p:attrNameLst>
                                          <p:attrName>style.visibility</p:attrName>
                                        </p:attrNameLst>
                                      </p:cBhvr>
                                      <p:to>
                                        <p:strVal val="visible"/>
                                      </p:to>
                                    </p:set>
                                    <p:anim calcmode="lin" valueType="num">
                                      <p:cBhvr>
                                        <p:cTn id="13" dur="500" fill="hold"/>
                                        <p:tgtEl>
                                          <p:spTgt spid="5222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222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2229">
                                            <p:txEl>
                                              <p:pRg st="1" end="1"/>
                                            </p:txEl>
                                          </p:spTgt>
                                        </p:tgtEl>
                                        <p:attrNameLst>
                                          <p:attrName>style.visibility</p:attrName>
                                        </p:attrNameLst>
                                      </p:cBhvr>
                                      <p:to>
                                        <p:strVal val="visible"/>
                                      </p:to>
                                    </p:set>
                                    <p:anim calcmode="lin" valueType="num">
                                      <p:cBhvr>
                                        <p:cTn id="19" dur="500" fill="hold"/>
                                        <p:tgtEl>
                                          <p:spTgt spid="5222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222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2229" grpId="0" build="p" bldLvl="4"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8610600" cy="609600"/>
          </a:xfrm>
        </p:spPr>
        <p:txBody>
          <a:bodyPr/>
          <a:lstStyle/>
          <a:p>
            <a:pPr eaLnBrk="1" hangingPunct="1">
              <a:defRPr/>
            </a:pPr>
            <a:r>
              <a:rPr lang="en-US" dirty="0" smtClean="0"/>
              <a:t>Jesus looks like the Father</a:t>
            </a:r>
          </a:p>
        </p:txBody>
      </p:sp>
      <p:sp>
        <p:nvSpPr>
          <p:cNvPr id="53252" name="Content Placeholder 2"/>
          <p:cNvSpPr>
            <a:spLocks noGrp="1"/>
          </p:cNvSpPr>
          <p:nvPr>
            <p:ph idx="4294967295"/>
          </p:nvPr>
        </p:nvSpPr>
        <p:spPr>
          <a:xfrm>
            <a:off x="1219200" y="685800"/>
            <a:ext cx="7772400" cy="5562600"/>
          </a:xfrm>
        </p:spPr>
        <p:txBody>
          <a:bodyPr/>
          <a:lstStyle/>
          <a:p>
            <a:pPr eaLnBrk="1" hangingPunct="1">
              <a:defRPr/>
            </a:pPr>
            <a:r>
              <a:rPr lang="en-US" sz="2400" dirty="0" smtClean="0"/>
              <a:t>Rev 1:12  Then I turned to see the voice that was speaking to me, and on turning I saw seven golden </a:t>
            </a:r>
            <a:r>
              <a:rPr lang="en-US" sz="2400" dirty="0" err="1" smtClean="0"/>
              <a:t>lampstands</a:t>
            </a:r>
            <a:r>
              <a:rPr lang="en-US" sz="2400" dirty="0" smtClean="0"/>
              <a:t>, 13  and in the midst of the </a:t>
            </a:r>
            <a:r>
              <a:rPr lang="en-US" sz="2400" dirty="0" err="1" smtClean="0"/>
              <a:t>lampstands</a:t>
            </a:r>
            <a:r>
              <a:rPr lang="en-US" sz="2400" dirty="0" smtClean="0"/>
              <a:t> one like a son of man, clothed with a long robe and with a golden sash around his chest. 14  The hairs of his head were white like wool, as white as snow. His eyes were like a flame of fire, 15  his feet were like burnished bronze, refined in a furnace, and his voice was like the roar of many waters. </a:t>
            </a:r>
          </a:p>
          <a:p>
            <a:pPr eaLnBrk="1" hangingPunct="1">
              <a:defRPr/>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3252">
                                            <p:txEl>
                                              <p:pRg st="0" end="0"/>
                                            </p:txEl>
                                          </p:spTgt>
                                        </p:tgtEl>
                                        <p:attrNameLst>
                                          <p:attrName>style.visibility</p:attrName>
                                        </p:attrNameLst>
                                      </p:cBhvr>
                                      <p:to>
                                        <p:strVal val="visible"/>
                                      </p:to>
                                    </p:set>
                                    <p:anim calcmode="lin" valueType="num">
                                      <p:cBhvr>
                                        <p:cTn id="13" dur="500" fill="hold"/>
                                        <p:tgtEl>
                                          <p:spTgt spid="5325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325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3252" grpId="0" build="p" bldLvl="4"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8600"/>
            <a:ext cx="6019800" cy="4524315"/>
          </a:xfrm>
          <a:prstGeom prst="rect">
            <a:avLst/>
          </a:prstGeom>
        </p:spPr>
        <p:txBody>
          <a:bodyPr wrap="square">
            <a:spAutoFit/>
          </a:bodyPr>
          <a:lstStyle/>
          <a:p>
            <a:r>
              <a:rPr lang="en-US" dirty="0" err="1" smtClean="0"/>
              <a:t>Joh</a:t>
            </a:r>
            <a:r>
              <a:rPr lang="en-US" dirty="0" smtClean="0"/>
              <a:t> 14:8  Philip *said to Him, "Lord, show us the Father, and it is enough for us." </a:t>
            </a:r>
          </a:p>
          <a:p>
            <a:r>
              <a:rPr lang="en-US" b="1" dirty="0" err="1" smtClean="0"/>
              <a:t>Joh</a:t>
            </a:r>
            <a:r>
              <a:rPr lang="en-US" b="1" dirty="0" smtClean="0"/>
              <a:t> 14:9  Jesus *said to him, "Have I been so long with you, and </a:t>
            </a:r>
            <a:r>
              <a:rPr lang="en-US" b="1" i="1" dirty="0" smtClean="0"/>
              <a:t>yet you have not come to know Me, Philip? He who has seen Me has seen the Father; how can you say, 'Show us the Father'? </a:t>
            </a:r>
          </a:p>
          <a:p>
            <a:r>
              <a:rPr lang="en-US" dirty="0" err="1" smtClean="0"/>
              <a:t>Joh</a:t>
            </a:r>
            <a:r>
              <a:rPr lang="en-US" dirty="0" smtClean="0"/>
              <a:t> 14:10  "Do you not believe that I am in the Father, and the Father is in Me? The words that I say to you I do not speak on My own initiative, but the Father abiding in Me does His works. </a:t>
            </a:r>
          </a:p>
          <a:p>
            <a:r>
              <a:rPr lang="en-US" dirty="0" err="1" smtClean="0"/>
              <a:t>Joh</a:t>
            </a:r>
            <a:r>
              <a:rPr lang="en-US" dirty="0" smtClean="0"/>
              <a:t> 14:11  "Believe Me that I am in the Father and the Father is in Me; otherwise believe because of the works themselves. </a:t>
            </a:r>
          </a:p>
          <a:p>
            <a:r>
              <a:rPr lang="en-US" dirty="0" err="1" smtClean="0"/>
              <a:t>Joh</a:t>
            </a:r>
            <a:r>
              <a:rPr lang="en-US" dirty="0" smtClean="0"/>
              <a:t> 14:12  "Truly, truly, I say to you, he who believes in Me, the works that I do, he will do also; and greater </a:t>
            </a:r>
            <a:r>
              <a:rPr lang="en-US" i="1" dirty="0" smtClean="0"/>
              <a:t>works than these he will do; because I go to the Father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lstStyle/>
          <a:p>
            <a:r>
              <a:rPr lang="en-US" dirty="0" smtClean="0"/>
              <a:t>The beginning…or is it?</a:t>
            </a:r>
            <a:endParaRPr lang="en-US" dirty="0"/>
          </a:p>
        </p:txBody>
      </p:sp>
      <p:sp>
        <p:nvSpPr>
          <p:cNvPr id="3" name="Content Placeholder 2"/>
          <p:cNvSpPr>
            <a:spLocks noGrp="1"/>
          </p:cNvSpPr>
          <p:nvPr>
            <p:ph idx="1"/>
          </p:nvPr>
        </p:nvSpPr>
        <p:spPr>
          <a:xfrm>
            <a:off x="457200" y="685800"/>
            <a:ext cx="8229600" cy="5440363"/>
          </a:xfrm>
        </p:spPr>
        <p:txBody>
          <a:bodyPr/>
          <a:lstStyle/>
          <a:p>
            <a:r>
              <a:rPr lang="en-US" sz="2800" b="1" dirty="0" smtClean="0"/>
              <a:t>Gen 1:1  In the beginning God created the heavens and the earth.</a:t>
            </a:r>
          </a:p>
          <a:p>
            <a:r>
              <a:rPr lang="en-US" sz="2800" b="1" dirty="0" err="1" smtClean="0"/>
              <a:t>Joh</a:t>
            </a:r>
            <a:r>
              <a:rPr lang="en-US" sz="2800" b="1" dirty="0" smtClean="0"/>
              <a:t> 1:1-3  In the beginning was the Word, and the Word was with God, and the Word was God. </a:t>
            </a:r>
            <a:r>
              <a:rPr lang="en-US" sz="2800" dirty="0" smtClean="0"/>
              <a:t>2  He was in the beginning with God. 3  All things came into being through Him, and apart from Him nothing came into being that has come into being.</a:t>
            </a:r>
            <a:endParaRPr lang="en-US" sz="28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457200"/>
            <a:ext cx="5791200" cy="3416320"/>
          </a:xfrm>
          <a:prstGeom prst="rect">
            <a:avLst/>
          </a:prstGeom>
        </p:spPr>
        <p:txBody>
          <a:bodyPr wrap="square">
            <a:spAutoFit/>
          </a:bodyPr>
          <a:lstStyle/>
          <a:p>
            <a:r>
              <a:rPr lang="en-US" dirty="0" err="1" smtClean="0"/>
              <a:t>Joh</a:t>
            </a:r>
            <a:r>
              <a:rPr lang="en-US" dirty="0" smtClean="0"/>
              <a:t> 17:20  "I do not ask on behalf of these alone, but for those also who believe in Me through their word; </a:t>
            </a:r>
          </a:p>
          <a:p>
            <a:r>
              <a:rPr lang="en-US" b="1" dirty="0" err="1" smtClean="0"/>
              <a:t>Joh</a:t>
            </a:r>
            <a:r>
              <a:rPr lang="en-US" b="1" dirty="0" smtClean="0"/>
              <a:t> 17:21  that they may all be one; even as You, Father, </a:t>
            </a:r>
            <a:r>
              <a:rPr lang="en-US" b="1" i="1" dirty="0" smtClean="0"/>
              <a:t>are in Me and I in You, that they also may be in Us, so that the world may believe that You sent Me. </a:t>
            </a:r>
          </a:p>
          <a:p>
            <a:r>
              <a:rPr lang="en-US" dirty="0" err="1" smtClean="0"/>
              <a:t>Joh</a:t>
            </a:r>
            <a:r>
              <a:rPr lang="en-US" dirty="0" smtClean="0"/>
              <a:t> 17:22  "The glory which You have given Me I have given to them, that they may be one, just as We are one; </a:t>
            </a:r>
          </a:p>
          <a:p>
            <a:r>
              <a:rPr lang="en-US" dirty="0" err="1" smtClean="0"/>
              <a:t>Joh</a:t>
            </a:r>
            <a:r>
              <a:rPr lang="en-US" dirty="0" smtClean="0"/>
              <a:t> 17:23  I in them and You in Me, that they may be perfected in unity, so that the world may know that You sent Me, and loved them, even as You have loved Me. </a:t>
            </a:r>
          </a:p>
        </p:txBody>
      </p:sp>
      <p:sp>
        <p:nvSpPr>
          <p:cNvPr id="3" name="TextBox 2"/>
          <p:cNvSpPr txBox="1"/>
          <p:nvPr/>
        </p:nvSpPr>
        <p:spPr>
          <a:xfrm>
            <a:off x="2514600" y="4038600"/>
            <a:ext cx="5181600" cy="923330"/>
          </a:xfrm>
          <a:prstGeom prst="rect">
            <a:avLst/>
          </a:prstGeom>
          <a:noFill/>
        </p:spPr>
        <p:txBody>
          <a:bodyPr wrap="square" rtlCol="0">
            <a:spAutoFit/>
          </a:bodyPr>
          <a:lstStyle/>
          <a:p>
            <a:r>
              <a:rPr lang="en-US" b="1" dirty="0" smtClean="0"/>
              <a:t>Jesus is right now at the right hand of the Father, and they are both in us through the infilling of the Holy Spirit!</a:t>
            </a:r>
            <a:endParaRPr lang="en-US" b="1"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p>
        </p:txBody>
      </p:sp>
      <p:sp>
        <p:nvSpPr>
          <p:cNvPr id="54275" name="Content Placeholder 2"/>
          <p:cNvSpPr>
            <a:spLocks noGrp="1"/>
          </p:cNvSpPr>
          <p:nvPr>
            <p:ph idx="4294967295"/>
          </p:nvPr>
        </p:nvSpPr>
        <p:spPr>
          <a:xfrm>
            <a:off x="1219200" y="0"/>
            <a:ext cx="7772400" cy="6248400"/>
          </a:xfrm>
        </p:spPr>
        <p:txBody>
          <a:bodyPr/>
          <a:lstStyle/>
          <a:p>
            <a:pPr eaLnBrk="1" hangingPunct="1">
              <a:defRPr/>
            </a:pPr>
            <a:r>
              <a:rPr lang="en-US" dirty="0" smtClean="0"/>
              <a:t>Rev 5:6  And between the throne and the four living creatures and among the elders I saw a Lamb standing, as though it had been slain, with seven horns and with seven eyes, which are the seven spirits of God sent out into all the earth. </a:t>
            </a:r>
          </a:p>
          <a:p>
            <a:pPr eaLnBrk="1" hangingPunct="1">
              <a:defRPr/>
            </a:pPr>
            <a:r>
              <a:rPr lang="en-US" dirty="0" smtClean="0"/>
              <a:t>Rev 5:7  And he went and took the scroll </a:t>
            </a:r>
            <a:r>
              <a:rPr lang="en-US" u="sng" dirty="0" smtClean="0"/>
              <a:t>from the right hand of him who was seated on the throne</a:t>
            </a:r>
            <a:r>
              <a:rPr lang="en-US"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 calcmode="lin" valueType="num">
                                      <p:cBhvr>
                                        <p:cTn id="13"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42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anim calcmode="lin" valueType="num">
                                      <p:cBhvr>
                                        <p:cTn id="19"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427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4275" grpId="0" build="p" bldLvl="4"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p>
        </p:txBody>
      </p:sp>
      <p:sp>
        <p:nvSpPr>
          <p:cNvPr id="55299" name="Content Placeholder 2"/>
          <p:cNvSpPr>
            <a:spLocks noGrp="1"/>
          </p:cNvSpPr>
          <p:nvPr>
            <p:ph idx="4294967295"/>
          </p:nvPr>
        </p:nvSpPr>
        <p:spPr>
          <a:xfrm>
            <a:off x="457200" y="762000"/>
            <a:ext cx="8229600" cy="5364163"/>
          </a:xfrm>
        </p:spPr>
        <p:txBody>
          <a:bodyPr/>
          <a:lstStyle/>
          <a:p>
            <a:pPr eaLnBrk="1" hangingPunct="1">
              <a:defRPr/>
            </a:pPr>
            <a:r>
              <a:rPr lang="en-US" dirty="0" smtClean="0"/>
              <a:t>Rev 5:13  And I heard every creature in heaven and on earth and under the earth and in the sea, and all that is in them, saying, "To him who sits on the throne and to the Lamb be blessing and honor and glory and might forever and ever!"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 calcmode="lin" valueType="num">
                                      <p:cBhvr>
                                        <p:cTn id="13" dur="5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529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5299" grpId="0" build="p" bldLvl="4"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Hierarchy</a:t>
            </a:r>
            <a:endParaRPr lang="en-US" dirty="0"/>
          </a:p>
        </p:txBody>
      </p:sp>
      <p:sp>
        <p:nvSpPr>
          <p:cNvPr id="3" name="Content Placeholder 2"/>
          <p:cNvSpPr>
            <a:spLocks noGrp="1"/>
          </p:cNvSpPr>
          <p:nvPr>
            <p:ph idx="1"/>
          </p:nvPr>
        </p:nvSpPr>
        <p:spPr/>
        <p:txBody>
          <a:bodyPr/>
          <a:lstStyle/>
          <a:p>
            <a:pPr>
              <a:defRPr/>
            </a:pPr>
            <a:r>
              <a:rPr lang="en-US" b="1" dirty="0" smtClean="0"/>
              <a:t>1Co 11:3  But I want you to understand that Christ is the head of every man, and the man is the head of a woman, and God(Father) is the head of Christ. </a:t>
            </a:r>
            <a:endParaRPr lang="en-US"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81000" y="1600200"/>
            <a:ext cx="8305800" cy="4191000"/>
          </a:xfrm>
        </p:spPr>
        <p:txBody>
          <a:bodyPr/>
          <a:lstStyle/>
          <a:p>
            <a:pPr algn="ctr" eaLnBrk="1" hangingPunct="1">
              <a:buFontTx/>
              <a:buNone/>
            </a:pPr>
            <a:r>
              <a:rPr lang="en-US" sz="2800" b="1" i="1" smtClean="0"/>
              <a:t>Let us fix our eyes on Jesus, the author and perfecter of our faith, who for the joy set before Him endured the cross, scorning its shame, and sat down at the right hand of the throne of God.</a:t>
            </a:r>
          </a:p>
          <a:p>
            <a:pPr algn="ctr" eaLnBrk="1" hangingPunct="1">
              <a:buFontTx/>
              <a:buNone/>
            </a:pPr>
            <a:endParaRPr lang="en-US" sz="2800" b="1" i="1" smtClean="0"/>
          </a:p>
          <a:p>
            <a:pPr algn="ctr" eaLnBrk="1" hangingPunct="1">
              <a:buFontTx/>
              <a:buNone/>
            </a:pPr>
            <a:r>
              <a:rPr lang="en-US" sz="2800" b="1" i="1" smtClean="0"/>
              <a:t>                     Hebrews 12:1, 2 (NIV)</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5715000"/>
            <a:ext cx="9144000" cy="1143000"/>
          </a:xfrm>
          <a:solidFill>
            <a:schemeClr val="tx1">
              <a:alpha val="50000"/>
            </a:schemeClr>
          </a:solidFill>
          <a:ln/>
        </p:spPr>
        <p:txBody>
          <a:bodyPr lIns="274320" tIns="228600" rIns="274320" bIns="228600"/>
          <a:lstStyle/>
          <a:p>
            <a:pPr algn="r"/>
            <a:r>
              <a:rPr lang="en-US" b="1">
                <a:solidFill>
                  <a:schemeClr val="bg1"/>
                </a:solidFill>
              </a:rPr>
              <a:t>Colossians 3:1-4</a:t>
            </a:r>
            <a:endParaRPr lang="en-US"/>
          </a:p>
        </p:txBody>
      </p:sp>
      <p:sp>
        <p:nvSpPr>
          <p:cNvPr id="62467" name="Rectangle 3"/>
          <p:cNvSpPr>
            <a:spLocks noGrp="1" noChangeArrowheads="1"/>
          </p:cNvSpPr>
          <p:nvPr>
            <p:ph type="body" idx="1"/>
          </p:nvPr>
        </p:nvSpPr>
        <p:spPr>
          <a:xfrm>
            <a:off x="0" y="0"/>
            <a:ext cx="9144000" cy="5715000"/>
          </a:xfrm>
          <a:solidFill>
            <a:schemeClr val="tx1">
              <a:alpha val="39999"/>
            </a:schemeClr>
          </a:solidFill>
          <a:ln/>
        </p:spPr>
        <p:txBody>
          <a:bodyPr/>
          <a:lstStyle/>
          <a:p>
            <a:pPr marL="293688" indent="-36513">
              <a:buFontTx/>
              <a:buNone/>
            </a:pPr>
            <a:endParaRPr lang="en-US" sz="4400" b="1">
              <a:solidFill>
                <a:schemeClr val="bg1"/>
              </a:solidFill>
            </a:endParaRPr>
          </a:p>
          <a:p>
            <a:pPr marL="293688" indent="-36513">
              <a:buFontTx/>
              <a:buNone/>
            </a:pPr>
            <a:r>
              <a:rPr lang="en-US" b="1">
                <a:solidFill>
                  <a:schemeClr val="bg1"/>
                </a:solidFill>
              </a:rPr>
              <a:t> “</a:t>
            </a:r>
            <a:r>
              <a:rPr lang="en-US" b="1" i="1">
                <a:solidFill>
                  <a:schemeClr val="bg1"/>
                </a:solidFill>
              </a:rPr>
              <a:t>Therefore if you have been raised up with Christ, </a:t>
            </a:r>
            <a:r>
              <a:rPr lang="en-US" b="1" i="1" u="sng">
                <a:solidFill>
                  <a:srgbClr val="FFFF00"/>
                </a:solidFill>
              </a:rPr>
              <a:t>keep seeking the things above</a:t>
            </a:r>
            <a:r>
              <a:rPr lang="en-US" b="1" i="1">
                <a:solidFill>
                  <a:schemeClr val="bg1"/>
                </a:solidFill>
              </a:rPr>
              <a:t>, where Christ is, seated at the right hand of God. </a:t>
            </a:r>
            <a:r>
              <a:rPr lang="en-US" b="1" i="1" u="sng">
                <a:solidFill>
                  <a:srgbClr val="FFFF00"/>
                </a:solidFill>
              </a:rPr>
              <a:t>Set your mind on the things above</a:t>
            </a:r>
            <a:r>
              <a:rPr lang="en-US" b="1" i="1">
                <a:solidFill>
                  <a:schemeClr val="bg1"/>
                </a:solidFill>
              </a:rPr>
              <a:t>, not on the things that are on earth. For you have died and your life is hidden with Christ in God. When Christ, who is our life, is revealed, then you also will be revealed with Him in glory.</a:t>
            </a:r>
            <a:r>
              <a:rPr lang="en-US" b="1">
                <a:solidFill>
                  <a:schemeClr val="bg1"/>
                </a:solidFill>
              </a:rPr>
              <a:t> </a:t>
            </a:r>
            <a:r>
              <a:rPr lang="en-US" b="1" i="1">
                <a:solidFill>
                  <a:schemeClr val="bg1"/>
                </a:solidFill>
              </a:rPr>
              <a:t>"</a:t>
            </a:r>
            <a:r>
              <a:rPr lang="en-US" b="1">
                <a:solidFill>
                  <a:schemeClr val="bg1"/>
                </a:solidFill>
              </a:rPr>
              <a:t> </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‘things above’?</a:t>
            </a:r>
            <a:endParaRPr lang="en-US" dirty="0"/>
          </a:p>
        </p:txBody>
      </p:sp>
      <p:sp>
        <p:nvSpPr>
          <p:cNvPr id="3" name="Content Placeholder 2"/>
          <p:cNvSpPr>
            <a:spLocks noGrp="1"/>
          </p:cNvSpPr>
          <p:nvPr>
            <p:ph idx="1"/>
          </p:nvPr>
        </p:nvSpPr>
        <p:spPr/>
        <p:txBody>
          <a:bodyPr/>
          <a:lstStyle/>
          <a:p>
            <a:r>
              <a:rPr lang="en-US" dirty="0" smtClean="0"/>
              <a:t>Next week we will discover </a:t>
            </a:r>
            <a:r>
              <a:rPr lang="en-US" dirty="0" smtClean="0"/>
              <a:t>this is the dwelling place of God from eternity past…</a:t>
            </a:r>
          </a:p>
          <a:p>
            <a:r>
              <a:rPr lang="en-US" dirty="0" smtClean="0"/>
              <a:t>We call it ‘heaven’.</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DemoRasTiles.p3d 3"/>
  <p:tag name="POWER3D OPTIONS" val="Fast "/>
  <p:tag name="POWER3D IMAGE0" val="PWRTRANS.TGA"/>
  <p:tag name="POWER3D SOUND" val="Reassembling Tiles"/>
</p:tagLst>
</file>

<file path=ppt/tags/tag2.xml><?xml version="1.0" encoding="utf-8"?>
<p:tagLst xmlns:a="http://schemas.openxmlformats.org/drawingml/2006/main" xmlns:r="http://schemas.openxmlformats.org/officeDocument/2006/relationships" xmlns:p="http://schemas.openxmlformats.org/presentationml/2006/main">
  <p:tag name="POWER3D TRANSITION" val="DemoTcircles.p3d 3"/>
  <p:tag name="POWER3D OPTIONS" val="Fast "/>
  <p:tag name="POWER3D IMAGE0" val="PWRTRANS.TGA"/>
  <p:tag name="POWER3D SOUND" val="Twirling Circles"/>
</p:tagLst>
</file>

<file path=ppt/tags/tag3.xml><?xml version="1.0" encoding="utf-8"?>
<p:tagLst xmlns:a="http://schemas.openxmlformats.org/drawingml/2006/main" xmlns:r="http://schemas.openxmlformats.org/officeDocument/2006/relationships" xmlns:p="http://schemas.openxmlformats.org/presentationml/2006/main">
  <p:tag name="POWER3D TRANSITION" val="DemoStructure.p3d 2"/>
  <p:tag name="POWER3D OPTIONS" val="Medium "/>
  <p:tag name="POWER3D IMAGE0" val="Pwrtrans.tga"/>
  <p:tag name="POWER3D SOUND" val="Structure"/>
</p:tagLst>
</file>

<file path=ppt/tags/tag4.xml><?xml version="1.0" encoding="utf-8"?>
<p:tagLst xmlns:a="http://schemas.openxmlformats.org/drawingml/2006/main" xmlns:r="http://schemas.openxmlformats.org/officeDocument/2006/relationships" xmlns:p="http://schemas.openxmlformats.org/presentationml/2006/main">
  <p:tag name="POWER3D TRANSITION" val="DemoTsquares.p3d 2"/>
  <p:tag name="POWER3D OPTIONS" val="Fast "/>
  <p:tag name="POWER3D IMAGE0" val="PWRTRANS.TGA"/>
  <p:tag name="POWER3D SOUND" val="Twirling Squares"/>
</p:tagLst>
</file>

<file path=ppt/tags/tag5.xml><?xml version="1.0" encoding="utf-8"?>
<p:tagLst xmlns:a="http://schemas.openxmlformats.org/drawingml/2006/main" xmlns:r="http://schemas.openxmlformats.org/officeDocument/2006/relationships" xmlns:p="http://schemas.openxmlformats.org/presentationml/2006/main">
  <p:tag name="POWER3D TRANSITION" val="DemoCrdoors.p3d 1"/>
  <p:tag name="POWER3D OPTIONS" val="Fast "/>
  <p:tag name="POWER3D IMAGE0" val="PWRTRANS.TGA"/>
  <p:tag name="POWER3D SOUND" val="Creaking Doors"/>
</p:tagLst>
</file>

<file path=ppt/tags/tag6.xml><?xml version="1.0" encoding="utf-8"?>
<p:tagLst xmlns:a="http://schemas.openxmlformats.org/drawingml/2006/main" xmlns:r="http://schemas.openxmlformats.org/officeDocument/2006/relationships" xmlns:p="http://schemas.openxmlformats.org/presentationml/2006/main">
  <p:tag name="POWER3D TRANSITION" val="DemoCrPanels.p3d 0"/>
  <p:tag name="POWER3D OPTIONS" val="Fast "/>
  <p:tag name="POWER3D IMAGE0" val="PWRTRANS.TGA"/>
  <p:tag name="POWER3D SOUND" val="Counterrotating Panels"/>
</p:tagLst>
</file>

<file path=ppt/tags/tag7.xml><?xml version="1.0" encoding="utf-8"?>
<p:tagLst xmlns:a="http://schemas.openxmlformats.org/drawingml/2006/main" xmlns:r="http://schemas.openxmlformats.org/officeDocument/2006/relationships" xmlns:p="http://schemas.openxmlformats.org/presentationml/2006/main">
  <p:tag name="POWER3D TRANSITION" val="DemoDiamond.p3d 2"/>
  <p:tag name="POWER3D OPTIONS" val="Fast "/>
  <p:tag name="POWER3D IMAGE0" val="PWRTRANS.TGA"/>
  <p:tag name="POWER3D SOUND" val="Twirling Diamond"/>
</p:tagLst>
</file>

<file path=ppt/tags/tag8.xml><?xml version="1.0" encoding="utf-8"?>
<p:tagLst xmlns:a="http://schemas.openxmlformats.org/drawingml/2006/main" xmlns:r="http://schemas.openxmlformats.org/officeDocument/2006/relationships" xmlns:p="http://schemas.openxmlformats.org/presentationml/2006/main">
  <p:tag name="POWER3D TRANSITION" val="DemoTcircles.p3d 4"/>
  <p:tag name="POWER3D OPTIONS" val="Fast "/>
  <p:tag name="POWER3D IMAGE0" val="PWRTRANS.TGA"/>
  <p:tag name="POWER3D SOUND" val="Twirling Circles"/>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6260</Words>
  <Application>Microsoft Office PowerPoint</Application>
  <PresentationFormat>On-screen Show (4:3)</PresentationFormat>
  <Paragraphs>427</Paragraphs>
  <Slides>96</Slides>
  <Notes>96</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1_Default Design</vt:lpstr>
      <vt:lpstr>Session One Eternity Past – God Father, Son, Holy Spirit</vt:lpstr>
      <vt:lpstr>A little background…</vt:lpstr>
      <vt:lpstr>This adventure is 43 years in the making as God has spoken to me regarding His Word! And 31 years at a scholarly level…</vt:lpstr>
      <vt:lpstr>Slide 4</vt:lpstr>
      <vt:lpstr>For this journey, I will be simply be your guide as we go through what God has revealed to us in scripture.  This has been a lifetime in the making…</vt:lpstr>
      <vt:lpstr>Slide 6</vt:lpstr>
      <vt:lpstr>Where we are headed…</vt:lpstr>
      <vt:lpstr> </vt:lpstr>
      <vt:lpstr>The beginning…or is it?</vt:lpstr>
      <vt:lpstr>Slide 10</vt:lpstr>
      <vt:lpstr>Beginning</vt:lpstr>
      <vt:lpstr>Before anything, there was God</vt:lpstr>
      <vt:lpstr>Slide 13</vt:lpstr>
      <vt:lpstr>Slide 14</vt:lpstr>
      <vt:lpstr>Slide 15</vt:lpstr>
      <vt:lpstr>Slide 16</vt:lpstr>
      <vt:lpstr>God always existed</vt:lpstr>
      <vt:lpstr>Jesus was there with God!</vt:lpstr>
      <vt:lpstr>Jesus in eternity…</vt:lpstr>
      <vt:lpstr>The Spirit is eternal as well…</vt:lpstr>
      <vt:lpstr>Slide 21</vt:lpstr>
      <vt:lpstr>Slide 22</vt:lpstr>
      <vt:lpstr>So, before anything, there was the tri-une God; Father, Son, and Holy Spirit &amp; the 3rd heaven or the throne of God…</vt:lpstr>
      <vt:lpstr>They conversed with one another:</vt:lpstr>
      <vt:lpstr>Slide 25</vt:lpstr>
      <vt:lpstr>God wants us to get to know Him</vt:lpstr>
      <vt:lpstr>Slide 27</vt:lpstr>
      <vt:lpstr>We need to know all three persons of the Godhead</vt:lpstr>
      <vt:lpstr>THE TRINITY</vt:lpstr>
      <vt:lpstr>THE TRINITY</vt:lpstr>
      <vt:lpstr>Slide 31</vt:lpstr>
      <vt:lpstr>Slide 32</vt:lpstr>
      <vt:lpstr>Three persons, one God</vt:lpstr>
      <vt:lpstr>The Church is many but one…</vt:lpstr>
      <vt:lpstr>Slide 35</vt:lpstr>
      <vt:lpstr>God is not one person</vt:lpstr>
      <vt:lpstr>Slide 37</vt:lpstr>
      <vt:lpstr>Slide 38</vt:lpstr>
      <vt:lpstr>We are told to pray to the Father through Jesus:</vt:lpstr>
      <vt:lpstr>Slide 40</vt:lpstr>
      <vt:lpstr>Slide 41</vt:lpstr>
      <vt:lpstr>Slide 42</vt:lpstr>
      <vt:lpstr>3 persons with separate spatial existence…</vt:lpstr>
      <vt:lpstr>Some observations</vt:lpstr>
      <vt:lpstr>The Holy Spirit is without form and is everywhere.</vt:lpstr>
      <vt:lpstr>Slide 46</vt:lpstr>
      <vt:lpstr>The Father</vt:lpstr>
      <vt:lpstr>Slide 48</vt:lpstr>
      <vt:lpstr>Slide 49</vt:lpstr>
      <vt:lpstr>Slide 50</vt:lpstr>
      <vt:lpstr>Slide 51</vt:lpstr>
      <vt:lpstr>Slide 52</vt:lpstr>
      <vt:lpstr>Slide 53</vt:lpstr>
      <vt:lpstr>The Bible tells us both the Father and the son can be seen</vt:lpstr>
      <vt:lpstr>My call into ministry</vt:lpstr>
      <vt:lpstr>Slide 56</vt:lpstr>
      <vt:lpstr>Slide 57</vt:lpstr>
      <vt:lpstr>Slide 58</vt:lpstr>
      <vt:lpstr>Angels are the likeness of God as well…</vt:lpstr>
      <vt:lpstr>Slide 60</vt:lpstr>
      <vt:lpstr>Slide 61</vt:lpstr>
      <vt:lpstr>Slide 62</vt:lpstr>
      <vt:lpstr>Slide 63</vt:lpstr>
      <vt:lpstr>Slide 64</vt:lpstr>
      <vt:lpstr>Some say God is an energy cloud with no form…</vt:lpstr>
      <vt:lpstr>So are angels!</vt:lpstr>
      <vt:lpstr>Can’t see God?</vt:lpstr>
      <vt:lpstr>Slide 68</vt:lpstr>
      <vt:lpstr>Slide 69</vt:lpstr>
      <vt:lpstr>Slide 70</vt:lpstr>
      <vt:lpstr>Stephen Saw God</vt:lpstr>
      <vt:lpstr>LORD – Yaweh – God the Father!</vt:lpstr>
      <vt:lpstr>Slide 73</vt:lpstr>
      <vt:lpstr>Slide 74</vt:lpstr>
      <vt:lpstr>Slide 75</vt:lpstr>
      <vt:lpstr>We will see God face to face!!!</vt:lpstr>
      <vt:lpstr>Slide 77</vt:lpstr>
      <vt:lpstr>Slide 78</vt:lpstr>
      <vt:lpstr>Where is God the Father?</vt:lpstr>
      <vt:lpstr>Slide 80</vt:lpstr>
      <vt:lpstr>Slide 81</vt:lpstr>
      <vt:lpstr>Slide 82</vt:lpstr>
      <vt:lpstr>Slide 83</vt:lpstr>
      <vt:lpstr>Slide 84</vt:lpstr>
      <vt:lpstr>Slide 85</vt:lpstr>
      <vt:lpstr>What does the Father look like?</vt:lpstr>
      <vt:lpstr>Slide 87</vt:lpstr>
      <vt:lpstr>Jesus looks like the Father</vt:lpstr>
      <vt:lpstr>Slide 89</vt:lpstr>
      <vt:lpstr>Slide 90</vt:lpstr>
      <vt:lpstr>Slide 91</vt:lpstr>
      <vt:lpstr>Slide 92</vt:lpstr>
      <vt:lpstr>Hierarchy</vt:lpstr>
      <vt:lpstr>Slide 94</vt:lpstr>
      <vt:lpstr>Colossians 3:1-4</vt:lpstr>
      <vt:lpstr>What are the ‘things above’?</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Cota Family</dc:creator>
  <cp:lastModifiedBy>Pastor Brett</cp:lastModifiedBy>
  <cp:revision>129</cp:revision>
  <dcterms:created xsi:type="dcterms:W3CDTF">2012-03-04T04:44:25Z</dcterms:created>
  <dcterms:modified xsi:type="dcterms:W3CDTF">2012-04-16T03:04:07Z</dcterms:modified>
</cp:coreProperties>
</file>